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12"/>
  </p:notesMasterIdLst>
  <p:sldIdLst>
    <p:sldId id="256" r:id="rId2"/>
    <p:sldId id="263" r:id="rId3"/>
    <p:sldId id="272" r:id="rId4"/>
    <p:sldId id="275" r:id="rId5"/>
    <p:sldId id="260" r:id="rId6"/>
    <p:sldId id="268" r:id="rId7"/>
    <p:sldId id="311" r:id="rId8"/>
    <p:sldId id="258" r:id="rId9"/>
    <p:sldId id="270" r:id="rId10"/>
    <p:sldId id="271"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FB8DFD-8E99-433F-A24A-11C403D4A59D}">
  <a:tblStyle styleId="{1BFB8DFD-8E99-433F-A24A-11C403D4A5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bb491fced8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bb491fced8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badf322ef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badf322ef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badf322efb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badf322efb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badf322efb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badf322efb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e31c014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e31c014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badf322ef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badf322ef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0531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adf322ef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adf322ef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badf322efb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badf322efb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24475" y="922450"/>
            <a:ext cx="5495100" cy="2355600"/>
          </a:xfrm>
          <a:prstGeom prst="rect">
            <a:avLst/>
          </a:prstGeom>
        </p:spPr>
        <p:txBody>
          <a:bodyPr spcFirstLastPara="1" wrap="square" lIns="91425" tIns="91425" rIns="91425" bIns="91425" anchor="ctr" anchorCtr="0">
            <a:normAutofit/>
          </a:bodyPr>
          <a:lstStyle>
            <a:lvl1pPr lvl="0" algn="ctr">
              <a:lnSpc>
                <a:spcPct val="60000"/>
              </a:lnSpc>
              <a:spcBef>
                <a:spcPts val="0"/>
              </a:spcBef>
              <a:spcAft>
                <a:spcPts val="0"/>
              </a:spcAft>
              <a:buClr>
                <a:schemeClr val="lt1"/>
              </a:buClr>
              <a:buSzPts val="5200"/>
              <a:buFont typeface="Permanent Marker"/>
              <a:buNone/>
              <a:defRPr sz="63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730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Sarala"/>
              <a:buNone/>
              <a:defRPr sz="16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73625" y="3049157"/>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879660" y="0"/>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49652" y="3265650"/>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49697" y="-77400"/>
            <a:ext cx="1679697" cy="3343055"/>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5024955" y="28281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2100580" y="-974146"/>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864142" y="3399345"/>
            <a:ext cx="1123434" cy="1393873"/>
            <a:chOff x="2197575" y="2352900"/>
            <a:chExt cx="828125" cy="1027475"/>
          </a:xfrm>
        </p:grpSpPr>
        <p:sp>
          <p:nvSpPr>
            <p:cNvPr id="19" name="Google Shape;19;p2"/>
            <p:cNvSpPr/>
            <p:nvPr/>
          </p:nvSpPr>
          <p:spPr>
            <a:xfrm>
              <a:off x="2227600" y="2376300"/>
              <a:ext cx="534575" cy="269175"/>
            </a:xfrm>
            <a:custGeom>
              <a:avLst/>
              <a:gdLst/>
              <a:ahLst/>
              <a:cxnLst/>
              <a:rect l="l" t="t" r="r" b="b"/>
              <a:pathLst>
                <a:path w="21383" h="10767" extrusionOk="0">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04250" y="2352900"/>
              <a:ext cx="496200" cy="286125"/>
            </a:xfrm>
            <a:custGeom>
              <a:avLst/>
              <a:gdLst/>
              <a:ahLst/>
              <a:cxnLst/>
              <a:rect l="l" t="t" r="r" b="b"/>
              <a:pathLst>
                <a:path w="19848" h="11445" extrusionOk="0">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97575" y="2634825"/>
              <a:ext cx="290225" cy="744725"/>
            </a:xfrm>
            <a:custGeom>
              <a:avLst/>
              <a:gdLst/>
              <a:ahLst/>
              <a:cxnLst/>
              <a:rect l="l" t="t" r="r" b="b"/>
              <a:pathLst>
                <a:path w="11609" h="29789" extrusionOk="0">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60125" y="2613150"/>
              <a:ext cx="288550" cy="767225"/>
            </a:xfrm>
            <a:custGeom>
              <a:avLst/>
              <a:gdLst/>
              <a:ahLst/>
              <a:cxnLst/>
              <a:rect l="l" t="t" r="r" b="b"/>
              <a:pathLst>
                <a:path w="11542" h="30689" extrusionOk="0">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26825" y="2381400"/>
              <a:ext cx="698875" cy="970625"/>
            </a:xfrm>
            <a:custGeom>
              <a:avLst/>
              <a:gdLst/>
              <a:ahLst/>
              <a:cxnLst/>
              <a:rect l="l" t="t" r="r" b="b"/>
              <a:pathLst>
                <a:path w="27955" h="38825" extrusionOk="0">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96200" y="2942100"/>
              <a:ext cx="44225" cy="40950"/>
            </a:xfrm>
            <a:custGeom>
              <a:avLst/>
              <a:gdLst/>
              <a:ahLst/>
              <a:cxnLst/>
              <a:rect l="l" t="t" r="r" b="b"/>
              <a:pathLst>
                <a:path w="1769" h="1638" extrusionOk="0">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78000" y="2860600"/>
              <a:ext cx="43375" cy="41325"/>
            </a:xfrm>
            <a:custGeom>
              <a:avLst/>
              <a:gdLst/>
              <a:ahLst/>
              <a:cxnLst/>
              <a:rect l="l" t="t" r="r" b="b"/>
              <a:pathLst>
                <a:path w="1735" h="1653" extrusionOk="0">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695425" y="2959550"/>
              <a:ext cx="66750" cy="32700"/>
            </a:xfrm>
            <a:custGeom>
              <a:avLst/>
              <a:gdLst/>
              <a:ahLst/>
              <a:cxnLst/>
              <a:rect l="l" t="t" r="r" b="b"/>
              <a:pathLst>
                <a:path w="2670" h="1308" extrusionOk="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664575" y="2918650"/>
              <a:ext cx="110100" cy="72300"/>
            </a:xfrm>
            <a:custGeom>
              <a:avLst/>
              <a:gdLst/>
              <a:ahLst/>
              <a:cxnLst/>
              <a:rect l="l" t="t" r="r" b="b"/>
              <a:pathLst>
                <a:path w="4404" h="2892" extrusionOk="0">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572850" y="2997600"/>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807175" y="2895850"/>
              <a:ext cx="91750" cy="91750"/>
            </a:xfrm>
            <a:custGeom>
              <a:avLst/>
              <a:gdLst/>
              <a:ahLst/>
              <a:cxnLst/>
              <a:rect l="l" t="t" r="r" b="b"/>
              <a:pathLst>
                <a:path w="3670" h="3670" extrusionOk="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7436397" y="37102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3200" y="1881710"/>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01950" y="34967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9125" y="2050208"/>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30075" y="11044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7301415" y="343845"/>
            <a:ext cx="875394" cy="1608910"/>
            <a:chOff x="4773575" y="1104625"/>
            <a:chExt cx="785600" cy="1443875"/>
          </a:xfrm>
        </p:grpSpPr>
        <p:sp>
          <p:nvSpPr>
            <p:cNvPr id="36" name="Google Shape;36;p2"/>
            <p:cNvSpPr/>
            <p:nvPr/>
          </p:nvSpPr>
          <p:spPr>
            <a:xfrm>
              <a:off x="4803600" y="2410500"/>
              <a:ext cx="168475" cy="138000"/>
            </a:xfrm>
            <a:custGeom>
              <a:avLst/>
              <a:gdLst/>
              <a:ahLst/>
              <a:cxnLst/>
              <a:rect l="l" t="t" r="r" b="b"/>
              <a:pathLst>
                <a:path w="6739" h="5520" extrusionOk="0">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74625" y="1104625"/>
              <a:ext cx="484550" cy="326875"/>
            </a:xfrm>
            <a:custGeom>
              <a:avLst/>
              <a:gdLst/>
              <a:ahLst/>
              <a:cxnLst/>
              <a:rect l="l" t="t" r="r" b="b"/>
              <a:pathLst>
                <a:path w="19382" h="13075" extrusionOk="0">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55450" y="1288850"/>
              <a:ext cx="451175" cy="194350"/>
            </a:xfrm>
            <a:custGeom>
              <a:avLst/>
              <a:gdLst/>
              <a:ahLst/>
              <a:cxnLst/>
              <a:rect l="l" t="t" r="r" b="b"/>
              <a:pathLst>
                <a:path w="18047" h="7774" extrusionOk="0">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033775" y="1334725"/>
              <a:ext cx="456175" cy="204350"/>
            </a:xfrm>
            <a:custGeom>
              <a:avLst/>
              <a:gdLst/>
              <a:ahLst/>
              <a:cxnLst/>
              <a:rect l="l" t="t" r="r" b="b"/>
              <a:pathLst>
                <a:path w="18247" h="8174" extrusionOk="0">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76925" y="1393100"/>
              <a:ext cx="692175" cy="914025"/>
            </a:xfrm>
            <a:custGeom>
              <a:avLst/>
              <a:gdLst/>
              <a:ahLst/>
              <a:cxnLst/>
              <a:rect l="l" t="t" r="r" b="b"/>
              <a:pathLst>
                <a:path w="27687" h="36561" extrusionOk="0">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3575" y="2129825"/>
              <a:ext cx="394475" cy="342400"/>
            </a:xfrm>
            <a:custGeom>
              <a:avLst/>
              <a:gdLst/>
              <a:ahLst/>
              <a:cxnLst/>
              <a:rect l="l" t="t" r="r" b="b"/>
              <a:pathLst>
                <a:path w="15779" h="13696" extrusionOk="0">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21650" y="1579550"/>
              <a:ext cx="242975" cy="587625"/>
            </a:xfrm>
            <a:custGeom>
              <a:avLst/>
              <a:gdLst/>
              <a:ahLst/>
              <a:cxnLst/>
              <a:rect l="l" t="t" r="r" b="b"/>
              <a:pathLst>
                <a:path w="9719" h="23505" extrusionOk="0">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88925" y="1482450"/>
              <a:ext cx="244100" cy="614850"/>
            </a:xfrm>
            <a:custGeom>
              <a:avLst/>
              <a:gdLst/>
              <a:ahLst/>
              <a:cxnLst/>
              <a:rect l="l" t="t" r="r" b="b"/>
              <a:pathLst>
                <a:path w="9764" h="24594" extrusionOk="0">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96650" y="1539125"/>
              <a:ext cx="255625" cy="613775"/>
            </a:xfrm>
            <a:custGeom>
              <a:avLst/>
              <a:gdLst/>
              <a:ahLst/>
              <a:cxnLst/>
              <a:rect l="l" t="t" r="r" b="b"/>
              <a:pathLst>
                <a:path w="10225" h="24551" extrusionOk="0">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051275" y="1329650"/>
              <a:ext cx="444500" cy="158550"/>
            </a:xfrm>
            <a:custGeom>
              <a:avLst/>
              <a:gdLst/>
              <a:ahLst/>
              <a:cxnLst/>
              <a:rect l="l" t="t" r="r" b="b"/>
              <a:pathLst>
                <a:path w="17780" h="6342" extrusionOk="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ly title 1">
  <p:cSld name="CUSTOM_9_1_1">
    <p:bg>
      <p:bgPr>
        <a:blipFill>
          <a:blip r:embed="rId2">
            <a:alphaModFix/>
          </a:blip>
          <a:stretch>
            <a:fillRect/>
          </a:stretch>
        </a:blipFill>
        <a:effectLst/>
      </p:bgPr>
    </p:bg>
    <p:spTree>
      <p:nvGrpSpPr>
        <p:cNvPr id="1" name="Shape 604"/>
        <p:cNvGrpSpPr/>
        <p:nvPr/>
      </p:nvGrpSpPr>
      <p:grpSpPr>
        <a:xfrm>
          <a:off x="0" y="0"/>
          <a:ext cx="0" cy="0"/>
          <a:chOff x="0" y="0"/>
          <a:chExt cx="0" cy="0"/>
        </a:xfrm>
      </p:grpSpPr>
      <p:sp>
        <p:nvSpPr>
          <p:cNvPr id="605" name="Google Shape;605;p28"/>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6" name="Google Shape;606;p28"/>
          <p:cNvSpPr/>
          <p:nvPr/>
        </p:nvSpPr>
        <p:spPr>
          <a:xfrm rot="5400000">
            <a:off x="6966230" y="292252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rot="-5400000">
            <a:off x="-502916" y="4196210"/>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rot="2469294" flipH="1">
            <a:off x="316114" y="3751333"/>
            <a:ext cx="117371" cy="11741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rot="2469228" flipH="1">
            <a:off x="411412" y="3600961"/>
            <a:ext cx="89522" cy="89552"/>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rot="2469331" flipH="1">
            <a:off x="6213157" y="4570218"/>
            <a:ext cx="228180" cy="22825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28"/>
          <p:cNvGrpSpPr/>
          <p:nvPr/>
        </p:nvGrpSpPr>
        <p:grpSpPr>
          <a:xfrm rot="5770333" flipH="1">
            <a:off x="8263990" y="384985"/>
            <a:ext cx="306762" cy="476338"/>
            <a:chOff x="4452729" y="352000"/>
            <a:chExt cx="225596" cy="350302"/>
          </a:xfrm>
        </p:grpSpPr>
        <p:sp>
          <p:nvSpPr>
            <p:cNvPr id="612" name="Google Shape;612;p28"/>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1_1">
    <p:bg>
      <p:bgPr>
        <a:blipFill>
          <a:blip r:embed="rId2">
            <a:alphaModFix/>
          </a:blip>
          <a:stretch>
            <a:fillRect/>
          </a:stretch>
        </a:blipFill>
        <a:effectLst/>
      </p:bgPr>
    </p:bg>
    <p:spTree>
      <p:nvGrpSpPr>
        <p:cNvPr id="1" name="Shape 6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
          <p:cNvSpPr/>
          <p:nvPr/>
        </p:nvSpPr>
        <p:spPr>
          <a:xfrm rot="-5400000">
            <a:off x="7099750" y="3099232"/>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a:spLocks noGrp="1"/>
          </p:cNvSpPr>
          <p:nvPr>
            <p:ph type="title"/>
          </p:nvPr>
        </p:nvSpPr>
        <p:spPr>
          <a:xfrm>
            <a:off x="1884550" y="2758250"/>
            <a:ext cx="25326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1"/>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14" name="Google Shape;114;p5"/>
          <p:cNvSpPr txBox="1">
            <a:spLocks noGrp="1"/>
          </p:cNvSpPr>
          <p:nvPr>
            <p:ph type="subTitle" idx="1"/>
          </p:nvPr>
        </p:nvSpPr>
        <p:spPr>
          <a:xfrm>
            <a:off x="1884551"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5" name="Google Shape;115;p5"/>
          <p:cNvSpPr txBox="1">
            <a:spLocks noGrp="1"/>
          </p:cNvSpPr>
          <p:nvPr>
            <p:ph type="title" idx="2"/>
          </p:nvPr>
        </p:nvSpPr>
        <p:spPr>
          <a:xfrm>
            <a:off x="4679450" y="2758250"/>
            <a:ext cx="25800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4"/>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16" name="Google Shape;116;p5"/>
          <p:cNvSpPr txBox="1">
            <a:spLocks noGrp="1"/>
          </p:cNvSpPr>
          <p:nvPr>
            <p:ph type="subTitle" idx="3"/>
          </p:nvPr>
        </p:nvSpPr>
        <p:spPr>
          <a:xfrm>
            <a:off x="4679439"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7" name="Google Shape;117;p5"/>
          <p:cNvSpPr txBox="1">
            <a:spLocks noGrp="1"/>
          </p:cNvSpPr>
          <p:nvPr>
            <p:ph type="title" idx="4"/>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5"/>
          <p:cNvSpPr/>
          <p:nvPr/>
        </p:nvSpPr>
        <p:spPr>
          <a:xfrm>
            <a:off x="1478650" y="144800"/>
            <a:ext cx="8152900" cy="1663875"/>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med" len="med"/>
            <a:tailEnd type="none" w="med" len="med"/>
          </a:ln>
        </p:spPr>
      </p:sp>
      <p:sp>
        <p:nvSpPr>
          <p:cNvPr id="119" name="Google Shape;119;p5"/>
          <p:cNvSpPr/>
          <p:nvPr/>
        </p:nvSpPr>
        <p:spPr>
          <a:xfrm rot="5400000">
            <a:off x="1761526" y="2487776"/>
            <a:ext cx="741954" cy="45694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7807400" y="1287625"/>
            <a:ext cx="313975" cy="363375"/>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5400000">
            <a:off x="176845" y="4246612"/>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5400000">
            <a:off x="325902" y="397819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rot="-5400000">
            <a:off x="8275572" y="3170660"/>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5"/>
          <p:cNvGrpSpPr/>
          <p:nvPr/>
        </p:nvGrpSpPr>
        <p:grpSpPr>
          <a:xfrm>
            <a:off x="383200" y="1265898"/>
            <a:ext cx="1501345" cy="1244191"/>
            <a:chOff x="342375" y="1514048"/>
            <a:chExt cx="1501345" cy="1244191"/>
          </a:xfrm>
        </p:grpSpPr>
        <p:grpSp>
          <p:nvGrpSpPr>
            <p:cNvPr id="125" name="Google Shape;125;p5"/>
            <p:cNvGrpSpPr/>
            <p:nvPr/>
          </p:nvGrpSpPr>
          <p:grpSpPr>
            <a:xfrm rot="-5400000">
              <a:off x="553936" y="1302487"/>
              <a:ext cx="1078222" cy="1501345"/>
              <a:chOff x="2436900" y="700925"/>
              <a:chExt cx="667175" cy="929050"/>
            </a:xfrm>
          </p:grpSpPr>
          <p:sp>
            <p:nvSpPr>
              <p:cNvPr id="126" name="Google Shape;126;p5"/>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5"/>
            <p:cNvGrpSpPr/>
            <p:nvPr/>
          </p:nvGrpSpPr>
          <p:grpSpPr>
            <a:xfrm rot="3498430">
              <a:off x="811223" y="2435989"/>
              <a:ext cx="132379" cy="348680"/>
              <a:chOff x="4670175" y="1180125"/>
              <a:chExt cx="66725" cy="175750"/>
            </a:xfrm>
          </p:grpSpPr>
          <p:sp>
            <p:nvSpPr>
              <p:cNvPr id="138" name="Google Shape;138;p5"/>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rot="2555100">
              <a:off x="1411293" y="1604956"/>
              <a:ext cx="363360" cy="242976"/>
              <a:chOff x="5153850" y="1150039"/>
              <a:chExt cx="326100" cy="218061"/>
            </a:xfrm>
          </p:grpSpPr>
          <p:sp>
            <p:nvSpPr>
              <p:cNvPr id="141" name="Google Shape;141;p5"/>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86"/>
        <p:cNvGrpSpPr/>
        <p:nvPr/>
      </p:nvGrpSpPr>
      <p:grpSpPr>
        <a:xfrm>
          <a:off x="0" y="0"/>
          <a:ext cx="0" cy="0"/>
          <a:chOff x="0" y="0"/>
          <a:chExt cx="0" cy="0"/>
        </a:xfrm>
      </p:grpSpPr>
      <p:grpSp>
        <p:nvGrpSpPr>
          <p:cNvPr id="187" name="Google Shape;187;p11"/>
          <p:cNvGrpSpPr/>
          <p:nvPr/>
        </p:nvGrpSpPr>
        <p:grpSpPr>
          <a:xfrm flipH="1">
            <a:off x="1774307" y="1337976"/>
            <a:ext cx="5515471" cy="3113631"/>
            <a:chOff x="2256903" y="816487"/>
            <a:chExt cx="4630180" cy="3653639"/>
          </a:xfrm>
        </p:grpSpPr>
        <p:sp>
          <p:nvSpPr>
            <p:cNvPr id="188" name="Google Shape;188;p11"/>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11"/>
          <p:cNvSpPr txBox="1">
            <a:spLocks noGrp="1"/>
          </p:cNvSpPr>
          <p:nvPr>
            <p:ph type="title" hasCustomPrompt="1"/>
          </p:nvPr>
        </p:nvSpPr>
        <p:spPr>
          <a:xfrm>
            <a:off x="311700" y="15633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1" name="Google Shape;191;p11"/>
          <p:cNvSpPr txBox="1">
            <a:spLocks noGrp="1"/>
          </p:cNvSpPr>
          <p:nvPr>
            <p:ph type="body" idx="1"/>
          </p:nvPr>
        </p:nvSpPr>
        <p:spPr>
          <a:xfrm>
            <a:off x="311700" y="3380825"/>
            <a:ext cx="8520600" cy="601500"/>
          </a:xfrm>
          <a:prstGeom prst="rect">
            <a:avLst/>
          </a:prstGeom>
        </p:spPr>
        <p:txBody>
          <a:bodyPr spcFirstLastPara="1" wrap="square" lIns="91425" tIns="91425" rIns="91425" bIns="91425" anchor="t" anchorCtr="0">
            <a:norm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grpSp>
        <p:nvGrpSpPr>
          <p:cNvPr id="192" name="Google Shape;192;p11"/>
          <p:cNvGrpSpPr/>
          <p:nvPr/>
        </p:nvGrpSpPr>
        <p:grpSpPr>
          <a:xfrm>
            <a:off x="790112" y="845477"/>
            <a:ext cx="742672" cy="754501"/>
            <a:chOff x="2859325" y="466125"/>
            <a:chExt cx="825650" cy="838800"/>
          </a:xfrm>
        </p:grpSpPr>
        <p:sp>
          <p:nvSpPr>
            <p:cNvPr id="193" name="Google Shape;193;p11"/>
            <p:cNvSpPr/>
            <p:nvPr/>
          </p:nvSpPr>
          <p:spPr>
            <a:xfrm>
              <a:off x="2859325" y="466125"/>
              <a:ext cx="825650" cy="838800"/>
            </a:xfrm>
            <a:custGeom>
              <a:avLst/>
              <a:gdLst/>
              <a:ahLst/>
              <a:cxnLst/>
              <a:rect l="l" t="t" r="r" b="b"/>
              <a:pathLst>
                <a:path w="33026" h="33552" extrusionOk="0">
                  <a:moveTo>
                    <a:pt x="18936" y="5833"/>
                  </a:moveTo>
                  <a:cubicBezTo>
                    <a:pt x="23450" y="5833"/>
                    <a:pt x="26962" y="11860"/>
                    <a:pt x="27659" y="15674"/>
                  </a:cubicBezTo>
                  <a:cubicBezTo>
                    <a:pt x="28538" y="20236"/>
                    <a:pt x="26425" y="25404"/>
                    <a:pt x="22073" y="27454"/>
                  </a:cubicBezTo>
                  <a:cubicBezTo>
                    <a:pt x="20501" y="28198"/>
                    <a:pt x="18688" y="28551"/>
                    <a:pt x="16841" y="28551"/>
                  </a:cubicBezTo>
                  <a:cubicBezTo>
                    <a:pt x="15515" y="28551"/>
                    <a:pt x="14172" y="28369"/>
                    <a:pt x="12887" y="28019"/>
                  </a:cubicBezTo>
                  <a:cubicBezTo>
                    <a:pt x="12845" y="27978"/>
                    <a:pt x="12783" y="27978"/>
                    <a:pt x="12741" y="27978"/>
                  </a:cubicBezTo>
                  <a:cubicBezTo>
                    <a:pt x="10816" y="27413"/>
                    <a:pt x="9079" y="26450"/>
                    <a:pt x="7740" y="25153"/>
                  </a:cubicBezTo>
                  <a:cubicBezTo>
                    <a:pt x="5062" y="22558"/>
                    <a:pt x="4225" y="18499"/>
                    <a:pt x="5146" y="14942"/>
                  </a:cubicBezTo>
                  <a:cubicBezTo>
                    <a:pt x="5250" y="14942"/>
                    <a:pt x="5334" y="14963"/>
                    <a:pt x="5438" y="14963"/>
                  </a:cubicBezTo>
                  <a:cubicBezTo>
                    <a:pt x="5648" y="14963"/>
                    <a:pt x="5627" y="14691"/>
                    <a:pt x="5438" y="14649"/>
                  </a:cubicBezTo>
                  <a:cubicBezTo>
                    <a:pt x="5355" y="14649"/>
                    <a:pt x="5313" y="14628"/>
                    <a:pt x="5229" y="14628"/>
                  </a:cubicBezTo>
                  <a:cubicBezTo>
                    <a:pt x="5418" y="13959"/>
                    <a:pt x="5669" y="13289"/>
                    <a:pt x="5982" y="12703"/>
                  </a:cubicBezTo>
                  <a:cubicBezTo>
                    <a:pt x="8282" y="8206"/>
                    <a:pt x="13253" y="6044"/>
                    <a:pt x="18105" y="6044"/>
                  </a:cubicBezTo>
                  <a:cubicBezTo>
                    <a:pt x="18242" y="6044"/>
                    <a:pt x="18379" y="6046"/>
                    <a:pt x="18516" y="6050"/>
                  </a:cubicBezTo>
                  <a:cubicBezTo>
                    <a:pt x="18641" y="6050"/>
                    <a:pt x="18704" y="5945"/>
                    <a:pt x="18662" y="5840"/>
                  </a:cubicBezTo>
                  <a:cubicBezTo>
                    <a:pt x="18754" y="5835"/>
                    <a:pt x="18845" y="5833"/>
                    <a:pt x="18936" y="5833"/>
                  </a:cubicBezTo>
                  <a:close/>
                  <a:moveTo>
                    <a:pt x="21367" y="0"/>
                  </a:moveTo>
                  <a:cubicBezTo>
                    <a:pt x="21331" y="0"/>
                    <a:pt x="21294" y="8"/>
                    <a:pt x="21257" y="24"/>
                  </a:cubicBezTo>
                  <a:cubicBezTo>
                    <a:pt x="19248" y="902"/>
                    <a:pt x="17867" y="3099"/>
                    <a:pt x="17951" y="5296"/>
                  </a:cubicBezTo>
                  <a:cubicBezTo>
                    <a:pt x="17867" y="5317"/>
                    <a:pt x="17783" y="5317"/>
                    <a:pt x="17742" y="5317"/>
                  </a:cubicBezTo>
                  <a:cubicBezTo>
                    <a:pt x="17553" y="5338"/>
                    <a:pt x="17490" y="5485"/>
                    <a:pt x="17490" y="5610"/>
                  </a:cubicBezTo>
                  <a:cubicBezTo>
                    <a:pt x="17343" y="5605"/>
                    <a:pt x="17195" y="5602"/>
                    <a:pt x="17047" y="5602"/>
                  </a:cubicBezTo>
                  <a:cubicBezTo>
                    <a:pt x="14848" y="5602"/>
                    <a:pt x="12630" y="6181"/>
                    <a:pt x="10669" y="7200"/>
                  </a:cubicBezTo>
                  <a:lnTo>
                    <a:pt x="10669" y="7179"/>
                  </a:lnTo>
                  <a:cubicBezTo>
                    <a:pt x="10104" y="5799"/>
                    <a:pt x="9916" y="4376"/>
                    <a:pt x="9979" y="2890"/>
                  </a:cubicBezTo>
                  <a:cubicBezTo>
                    <a:pt x="9999" y="2736"/>
                    <a:pt x="9894" y="2663"/>
                    <a:pt x="9778" y="2663"/>
                  </a:cubicBezTo>
                  <a:cubicBezTo>
                    <a:pt x="9659" y="2663"/>
                    <a:pt x="9529" y="2741"/>
                    <a:pt x="9519" y="2890"/>
                  </a:cubicBezTo>
                  <a:cubicBezTo>
                    <a:pt x="9330" y="4439"/>
                    <a:pt x="9623" y="5945"/>
                    <a:pt x="10272" y="7326"/>
                  </a:cubicBezTo>
                  <a:cubicBezTo>
                    <a:pt x="10272" y="7368"/>
                    <a:pt x="10293" y="7368"/>
                    <a:pt x="10293" y="7389"/>
                  </a:cubicBezTo>
                  <a:cubicBezTo>
                    <a:pt x="8493" y="8414"/>
                    <a:pt x="6924" y="9837"/>
                    <a:pt x="5794" y="11657"/>
                  </a:cubicBezTo>
                  <a:cubicBezTo>
                    <a:pt x="5250" y="12536"/>
                    <a:pt x="4853" y="13478"/>
                    <a:pt x="4581" y="14503"/>
                  </a:cubicBezTo>
                  <a:cubicBezTo>
                    <a:pt x="3262" y="14126"/>
                    <a:pt x="2216" y="13226"/>
                    <a:pt x="1568" y="11971"/>
                  </a:cubicBezTo>
                  <a:cubicBezTo>
                    <a:pt x="1532" y="11906"/>
                    <a:pt x="1471" y="11879"/>
                    <a:pt x="1410" y="11879"/>
                  </a:cubicBezTo>
                  <a:cubicBezTo>
                    <a:pt x="1294" y="11879"/>
                    <a:pt x="1178" y="11980"/>
                    <a:pt x="1233" y="12117"/>
                  </a:cubicBezTo>
                  <a:cubicBezTo>
                    <a:pt x="1798" y="13540"/>
                    <a:pt x="3053" y="14545"/>
                    <a:pt x="4497" y="14900"/>
                  </a:cubicBezTo>
                  <a:cubicBezTo>
                    <a:pt x="3744" y="17871"/>
                    <a:pt x="4162" y="21198"/>
                    <a:pt x="5773" y="23814"/>
                  </a:cubicBezTo>
                  <a:cubicBezTo>
                    <a:pt x="4824" y="24163"/>
                    <a:pt x="3904" y="24330"/>
                    <a:pt x="2971" y="24330"/>
                  </a:cubicBezTo>
                  <a:cubicBezTo>
                    <a:pt x="2113" y="24330"/>
                    <a:pt x="1245" y="24189"/>
                    <a:pt x="333" y="23918"/>
                  </a:cubicBezTo>
                  <a:cubicBezTo>
                    <a:pt x="310" y="23909"/>
                    <a:pt x="288" y="23905"/>
                    <a:pt x="267" y="23905"/>
                  </a:cubicBezTo>
                  <a:cubicBezTo>
                    <a:pt x="96" y="23905"/>
                    <a:pt x="0" y="24181"/>
                    <a:pt x="187" y="24274"/>
                  </a:cubicBezTo>
                  <a:cubicBezTo>
                    <a:pt x="1028" y="24665"/>
                    <a:pt x="1957" y="24860"/>
                    <a:pt x="2889" y="24860"/>
                  </a:cubicBezTo>
                  <a:cubicBezTo>
                    <a:pt x="3949" y="24860"/>
                    <a:pt x="5015" y="24608"/>
                    <a:pt x="5962" y="24107"/>
                  </a:cubicBezTo>
                  <a:cubicBezTo>
                    <a:pt x="6150" y="24379"/>
                    <a:pt x="6359" y="24651"/>
                    <a:pt x="6568" y="24944"/>
                  </a:cubicBezTo>
                  <a:cubicBezTo>
                    <a:pt x="7991" y="26680"/>
                    <a:pt x="10063" y="27915"/>
                    <a:pt x="12322" y="28605"/>
                  </a:cubicBezTo>
                  <a:cubicBezTo>
                    <a:pt x="10983" y="30551"/>
                    <a:pt x="9205" y="31869"/>
                    <a:pt x="6924" y="32644"/>
                  </a:cubicBezTo>
                  <a:cubicBezTo>
                    <a:pt x="6728" y="32722"/>
                    <a:pt x="6789" y="33003"/>
                    <a:pt x="6988" y="33003"/>
                  </a:cubicBezTo>
                  <a:cubicBezTo>
                    <a:pt x="7001" y="33003"/>
                    <a:pt x="7014" y="33002"/>
                    <a:pt x="7029" y="32999"/>
                  </a:cubicBezTo>
                  <a:cubicBezTo>
                    <a:pt x="9414" y="32434"/>
                    <a:pt x="11506" y="30823"/>
                    <a:pt x="12678" y="28710"/>
                  </a:cubicBezTo>
                  <a:cubicBezTo>
                    <a:pt x="14012" y="29080"/>
                    <a:pt x="15398" y="29262"/>
                    <a:pt x="16763" y="29262"/>
                  </a:cubicBezTo>
                  <a:cubicBezTo>
                    <a:pt x="17325" y="29262"/>
                    <a:pt x="17883" y="29231"/>
                    <a:pt x="18432" y="29170"/>
                  </a:cubicBezTo>
                  <a:lnTo>
                    <a:pt x="18432" y="29170"/>
                  </a:lnTo>
                  <a:cubicBezTo>
                    <a:pt x="18704" y="30593"/>
                    <a:pt x="18558" y="31953"/>
                    <a:pt x="17993" y="33313"/>
                  </a:cubicBezTo>
                  <a:cubicBezTo>
                    <a:pt x="17938" y="33451"/>
                    <a:pt x="18063" y="33552"/>
                    <a:pt x="18186" y="33552"/>
                  </a:cubicBezTo>
                  <a:cubicBezTo>
                    <a:pt x="18249" y="33552"/>
                    <a:pt x="18312" y="33524"/>
                    <a:pt x="18348" y="33460"/>
                  </a:cubicBezTo>
                  <a:cubicBezTo>
                    <a:pt x="18955" y="32079"/>
                    <a:pt x="19123" y="30614"/>
                    <a:pt x="18767" y="29149"/>
                  </a:cubicBezTo>
                  <a:cubicBezTo>
                    <a:pt x="19792" y="29024"/>
                    <a:pt x="20796" y="28752"/>
                    <a:pt x="21696" y="28396"/>
                  </a:cubicBezTo>
                  <a:cubicBezTo>
                    <a:pt x="23203" y="27810"/>
                    <a:pt x="24479" y="26869"/>
                    <a:pt x="25504" y="25739"/>
                  </a:cubicBezTo>
                  <a:cubicBezTo>
                    <a:pt x="26906" y="26848"/>
                    <a:pt x="27722" y="28501"/>
                    <a:pt x="27764" y="30300"/>
                  </a:cubicBezTo>
                  <a:cubicBezTo>
                    <a:pt x="27764" y="30426"/>
                    <a:pt x="27869" y="30488"/>
                    <a:pt x="27973" y="30488"/>
                  </a:cubicBezTo>
                  <a:cubicBezTo>
                    <a:pt x="28078" y="30488"/>
                    <a:pt x="28182" y="30426"/>
                    <a:pt x="28182" y="30300"/>
                  </a:cubicBezTo>
                  <a:cubicBezTo>
                    <a:pt x="28182" y="28333"/>
                    <a:pt x="27283" y="26576"/>
                    <a:pt x="25734" y="25425"/>
                  </a:cubicBezTo>
                  <a:cubicBezTo>
                    <a:pt x="27283" y="23605"/>
                    <a:pt x="28245" y="21240"/>
                    <a:pt x="28454" y="18813"/>
                  </a:cubicBezTo>
                  <a:cubicBezTo>
                    <a:pt x="28688" y="18779"/>
                    <a:pt x="28919" y="18762"/>
                    <a:pt x="29145" y="18762"/>
                  </a:cubicBezTo>
                  <a:cubicBezTo>
                    <a:pt x="30436" y="18762"/>
                    <a:pt x="31597" y="19304"/>
                    <a:pt x="32576" y="20194"/>
                  </a:cubicBezTo>
                  <a:cubicBezTo>
                    <a:pt x="32626" y="20230"/>
                    <a:pt x="32678" y="20246"/>
                    <a:pt x="32725" y="20246"/>
                  </a:cubicBezTo>
                  <a:cubicBezTo>
                    <a:pt x="32897" y="20246"/>
                    <a:pt x="33026" y="20044"/>
                    <a:pt x="32911" y="19880"/>
                  </a:cubicBezTo>
                  <a:cubicBezTo>
                    <a:pt x="32013" y="18826"/>
                    <a:pt x="30701" y="18329"/>
                    <a:pt x="29375" y="18329"/>
                  </a:cubicBezTo>
                  <a:cubicBezTo>
                    <a:pt x="29095" y="18329"/>
                    <a:pt x="28815" y="18351"/>
                    <a:pt x="28538" y="18395"/>
                  </a:cubicBezTo>
                  <a:cubicBezTo>
                    <a:pt x="28559" y="17746"/>
                    <a:pt x="28559" y="17097"/>
                    <a:pt x="28475" y="16428"/>
                  </a:cubicBezTo>
                  <a:cubicBezTo>
                    <a:pt x="28224" y="14168"/>
                    <a:pt x="27073" y="11239"/>
                    <a:pt x="25316" y="8937"/>
                  </a:cubicBezTo>
                  <a:cubicBezTo>
                    <a:pt x="26467" y="7493"/>
                    <a:pt x="28120" y="6677"/>
                    <a:pt x="29940" y="6489"/>
                  </a:cubicBezTo>
                  <a:cubicBezTo>
                    <a:pt x="30233" y="6468"/>
                    <a:pt x="30233" y="6050"/>
                    <a:pt x="29940" y="6050"/>
                  </a:cubicBezTo>
                  <a:cubicBezTo>
                    <a:pt x="27994" y="6112"/>
                    <a:pt x="26237" y="7117"/>
                    <a:pt x="25086" y="8665"/>
                  </a:cubicBezTo>
                  <a:cubicBezTo>
                    <a:pt x="23472" y="6648"/>
                    <a:pt x="21381" y="5177"/>
                    <a:pt x="18993" y="5177"/>
                  </a:cubicBezTo>
                  <a:cubicBezTo>
                    <a:pt x="18780" y="5177"/>
                    <a:pt x="18565" y="5189"/>
                    <a:pt x="18348" y="5213"/>
                  </a:cubicBezTo>
                  <a:cubicBezTo>
                    <a:pt x="18537" y="3141"/>
                    <a:pt x="19625" y="1488"/>
                    <a:pt x="21529" y="484"/>
                  </a:cubicBezTo>
                  <a:cubicBezTo>
                    <a:pt x="21803" y="338"/>
                    <a:pt x="21614" y="0"/>
                    <a:pt x="213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3161625" y="772000"/>
              <a:ext cx="38725" cy="49375"/>
            </a:xfrm>
            <a:custGeom>
              <a:avLst/>
              <a:gdLst/>
              <a:ahLst/>
              <a:cxnLst/>
              <a:rect l="l" t="t" r="r" b="b"/>
              <a:pathLst>
                <a:path w="1549" h="1975" extrusionOk="0">
                  <a:moveTo>
                    <a:pt x="780" y="881"/>
                  </a:moveTo>
                  <a:cubicBezTo>
                    <a:pt x="807" y="881"/>
                    <a:pt x="835" y="889"/>
                    <a:pt x="858" y="908"/>
                  </a:cubicBezTo>
                  <a:cubicBezTo>
                    <a:pt x="963" y="991"/>
                    <a:pt x="984" y="1368"/>
                    <a:pt x="879" y="1452"/>
                  </a:cubicBezTo>
                  <a:cubicBezTo>
                    <a:pt x="848" y="1473"/>
                    <a:pt x="818" y="1482"/>
                    <a:pt x="789" y="1482"/>
                  </a:cubicBezTo>
                  <a:cubicBezTo>
                    <a:pt x="702" y="1482"/>
                    <a:pt x="628" y="1399"/>
                    <a:pt x="565" y="1305"/>
                  </a:cubicBezTo>
                  <a:cubicBezTo>
                    <a:pt x="628" y="1243"/>
                    <a:pt x="649" y="1159"/>
                    <a:pt x="628" y="1096"/>
                  </a:cubicBezTo>
                  <a:cubicBezTo>
                    <a:pt x="579" y="982"/>
                    <a:pt x="682" y="881"/>
                    <a:pt x="780" y="881"/>
                  </a:cubicBezTo>
                  <a:close/>
                  <a:moveTo>
                    <a:pt x="737" y="0"/>
                  </a:moveTo>
                  <a:cubicBezTo>
                    <a:pt x="701" y="0"/>
                    <a:pt x="663" y="15"/>
                    <a:pt x="628" y="50"/>
                  </a:cubicBezTo>
                  <a:cubicBezTo>
                    <a:pt x="461" y="175"/>
                    <a:pt x="314" y="364"/>
                    <a:pt x="209" y="531"/>
                  </a:cubicBezTo>
                  <a:cubicBezTo>
                    <a:pt x="63" y="678"/>
                    <a:pt x="0" y="824"/>
                    <a:pt x="21" y="1012"/>
                  </a:cubicBezTo>
                  <a:cubicBezTo>
                    <a:pt x="0" y="1222"/>
                    <a:pt x="21" y="1410"/>
                    <a:pt x="147" y="1619"/>
                  </a:cubicBezTo>
                  <a:cubicBezTo>
                    <a:pt x="307" y="1843"/>
                    <a:pt x="565" y="1975"/>
                    <a:pt x="807" y="1975"/>
                  </a:cubicBezTo>
                  <a:cubicBezTo>
                    <a:pt x="1040" y="1975"/>
                    <a:pt x="1258" y="1854"/>
                    <a:pt x="1360" y="1577"/>
                  </a:cubicBezTo>
                  <a:cubicBezTo>
                    <a:pt x="1549" y="1117"/>
                    <a:pt x="1402" y="385"/>
                    <a:pt x="837" y="322"/>
                  </a:cubicBezTo>
                  <a:cubicBezTo>
                    <a:pt x="837" y="301"/>
                    <a:pt x="858" y="301"/>
                    <a:pt x="858" y="280"/>
                  </a:cubicBezTo>
                  <a:cubicBezTo>
                    <a:pt x="954" y="152"/>
                    <a:pt x="855" y="0"/>
                    <a:pt x="7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3354125" y="767475"/>
              <a:ext cx="47875" cy="38850"/>
            </a:xfrm>
            <a:custGeom>
              <a:avLst/>
              <a:gdLst/>
              <a:ahLst/>
              <a:cxnLst/>
              <a:rect l="l" t="t" r="r" b="b"/>
              <a:pathLst>
                <a:path w="1915" h="1554" extrusionOk="0">
                  <a:moveTo>
                    <a:pt x="1088" y="1"/>
                  </a:moveTo>
                  <a:cubicBezTo>
                    <a:pt x="419" y="1"/>
                    <a:pt x="0" y="900"/>
                    <a:pt x="523" y="1361"/>
                  </a:cubicBezTo>
                  <a:cubicBezTo>
                    <a:pt x="675" y="1494"/>
                    <a:pt x="866" y="1554"/>
                    <a:pt x="1054" y="1554"/>
                  </a:cubicBezTo>
                  <a:cubicBezTo>
                    <a:pt x="1489" y="1554"/>
                    <a:pt x="1914" y="1235"/>
                    <a:pt x="1841" y="754"/>
                  </a:cubicBezTo>
                  <a:cubicBezTo>
                    <a:pt x="1779" y="440"/>
                    <a:pt x="1548" y="189"/>
                    <a:pt x="1255" y="105"/>
                  </a:cubicBezTo>
                  <a:cubicBezTo>
                    <a:pt x="1235" y="63"/>
                    <a:pt x="1193" y="1"/>
                    <a:pt x="1088"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3071925" y="898225"/>
              <a:ext cx="402825" cy="157250"/>
            </a:xfrm>
            <a:custGeom>
              <a:avLst/>
              <a:gdLst/>
              <a:ahLst/>
              <a:cxnLst/>
              <a:rect l="l" t="t" r="r" b="b"/>
              <a:pathLst>
                <a:path w="16113" h="6290" extrusionOk="0">
                  <a:moveTo>
                    <a:pt x="15797" y="0"/>
                  </a:moveTo>
                  <a:cubicBezTo>
                    <a:pt x="15708" y="0"/>
                    <a:pt x="15616" y="43"/>
                    <a:pt x="15556" y="148"/>
                  </a:cubicBezTo>
                  <a:cubicBezTo>
                    <a:pt x="14071" y="3015"/>
                    <a:pt x="11874" y="5358"/>
                    <a:pt x="8442" y="5672"/>
                  </a:cubicBezTo>
                  <a:cubicBezTo>
                    <a:pt x="8216" y="5691"/>
                    <a:pt x="7990" y="5700"/>
                    <a:pt x="7765" y="5700"/>
                  </a:cubicBezTo>
                  <a:cubicBezTo>
                    <a:pt x="4791" y="5700"/>
                    <a:pt x="2001" y="4059"/>
                    <a:pt x="387" y="1550"/>
                  </a:cubicBezTo>
                  <a:cubicBezTo>
                    <a:pt x="348" y="1485"/>
                    <a:pt x="294" y="1459"/>
                    <a:pt x="240" y="1459"/>
                  </a:cubicBezTo>
                  <a:cubicBezTo>
                    <a:pt x="119" y="1459"/>
                    <a:pt x="1" y="1593"/>
                    <a:pt x="73" y="1738"/>
                  </a:cubicBezTo>
                  <a:cubicBezTo>
                    <a:pt x="1617" y="4483"/>
                    <a:pt x="4584" y="6290"/>
                    <a:pt x="7725" y="6290"/>
                  </a:cubicBezTo>
                  <a:cubicBezTo>
                    <a:pt x="8033" y="6290"/>
                    <a:pt x="8342" y="6272"/>
                    <a:pt x="8652" y="6237"/>
                  </a:cubicBezTo>
                  <a:cubicBezTo>
                    <a:pt x="11811" y="5902"/>
                    <a:pt x="15222" y="3538"/>
                    <a:pt x="16059" y="315"/>
                  </a:cubicBezTo>
                  <a:cubicBezTo>
                    <a:pt x="16112" y="141"/>
                    <a:pt x="15959" y="0"/>
                    <a:pt x="1579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1"/>
          <p:cNvSpPr/>
          <p:nvPr/>
        </p:nvSpPr>
        <p:spPr>
          <a:xfrm rot="5400000">
            <a:off x="7976704" y="1051900"/>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1"/>
          <p:cNvGrpSpPr/>
          <p:nvPr/>
        </p:nvGrpSpPr>
        <p:grpSpPr>
          <a:xfrm>
            <a:off x="6365400" y="499825"/>
            <a:ext cx="927550" cy="2213550"/>
            <a:chOff x="6465175" y="710275"/>
            <a:chExt cx="927550" cy="2213550"/>
          </a:xfrm>
        </p:grpSpPr>
        <p:grpSp>
          <p:nvGrpSpPr>
            <p:cNvPr id="199" name="Google Shape;199;p11"/>
            <p:cNvGrpSpPr/>
            <p:nvPr/>
          </p:nvGrpSpPr>
          <p:grpSpPr>
            <a:xfrm>
              <a:off x="6465175" y="710275"/>
              <a:ext cx="927550" cy="2213550"/>
              <a:chOff x="3190375" y="3050700"/>
              <a:chExt cx="927550" cy="2213550"/>
            </a:xfrm>
          </p:grpSpPr>
          <p:sp>
            <p:nvSpPr>
              <p:cNvPr id="200" name="Google Shape;200;p11"/>
              <p:cNvSpPr/>
              <p:nvPr/>
            </p:nvSpPr>
            <p:spPr>
              <a:xfrm>
                <a:off x="3551650" y="3943325"/>
                <a:ext cx="464625" cy="1320925"/>
              </a:xfrm>
              <a:custGeom>
                <a:avLst/>
                <a:gdLst/>
                <a:ahLst/>
                <a:cxnLst/>
                <a:rect l="l" t="t" r="r" b="b"/>
                <a:pathLst>
                  <a:path w="18585" h="52837" extrusionOk="0">
                    <a:moveTo>
                      <a:pt x="12436" y="5656"/>
                    </a:moveTo>
                    <a:lnTo>
                      <a:pt x="12436" y="5656"/>
                    </a:lnTo>
                    <a:cubicBezTo>
                      <a:pt x="12437" y="5658"/>
                      <a:pt x="12439" y="5660"/>
                      <a:pt x="12440" y="5661"/>
                    </a:cubicBezTo>
                    <a:lnTo>
                      <a:pt x="12440" y="5661"/>
                    </a:lnTo>
                    <a:cubicBezTo>
                      <a:pt x="12438" y="5660"/>
                      <a:pt x="12437" y="5659"/>
                      <a:pt x="12436" y="5656"/>
                    </a:cubicBezTo>
                    <a:close/>
                    <a:moveTo>
                      <a:pt x="13678" y="16082"/>
                    </a:moveTo>
                    <a:cubicBezTo>
                      <a:pt x="13812" y="16183"/>
                      <a:pt x="13846" y="16183"/>
                      <a:pt x="13947" y="16183"/>
                    </a:cubicBezTo>
                    <a:cubicBezTo>
                      <a:pt x="14081" y="16217"/>
                      <a:pt x="14182" y="16217"/>
                      <a:pt x="14283" y="16250"/>
                    </a:cubicBezTo>
                    <a:cubicBezTo>
                      <a:pt x="14484" y="16351"/>
                      <a:pt x="14686" y="16452"/>
                      <a:pt x="14854" y="16620"/>
                    </a:cubicBezTo>
                    <a:cubicBezTo>
                      <a:pt x="15224" y="16922"/>
                      <a:pt x="15593" y="17258"/>
                      <a:pt x="15862" y="17628"/>
                    </a:cubicBezTo>
                    <a:cubicBezTo>
                      <a:pt x="15492" y="17762"/>
                      <a:pt x="15156" y="17897"/>
                      <a:pt x="14787" y="17930"/>
                    </a:cubicBezTo>
                    <a:cubicBezTo>
                      <a:pt x="14636" y="17947"/>
                      <a:pt x="14484" y="17956"/>
                      <a:pt x="14333" y="17956"/>
                    </a:cubicBezTo>
                    <a:cubicBezTo>
                      <a:pt x="14182" y="17956"/>
                      <a:pt x="14031" y="17947"/>
                      <a:pt x="13879" y="17930"/>
                    </a:cubicBezTo>
                    <a:cubicBezTo>
                      <a:pt x="13711" y="17897"/>
                      <a:pt x="13543" y="17863"/>
                      <a:pt x="13443" y="17796"/>
                    </a:cubicBezTo>
                    <a:cubicBezTo>
                      <a:pt x="13342" y="17762"/>
                      <a:pt x="13308" y="17729"/>
                      <a:pt x="13207" y="17662"/>
                    </a:cubicBezTo>
                    <a:lnTo>
                      <a:pt x="13106" y="17561"/>
                    </a:lnTo>
                    <a:cubicBezTo>
                      <a:pt x="13039" y="17494"/>
                      <a:pt x="13039" y="17460"/>
                      <a:pt x="13006" y="17426"/>
                    </a:cubicBezTo>
                    <a:cubicBezTo>
                      <a:pt x="13006" y="17393"/>
                      <a:pt x="12972" y="17326"/>
                      <a:pt x="12972" y="17258"/>
                    </a:cubicBezTo>
                    <a:lnTo>
                      <a:pt x="12972" y="17057"/>
                    </a:lnTo>
                    <a:lnTo>
                      <a:pt x="13106" y="16653"/>
                    </a:lnTo>
                    <a:cubicBezTo>
                      <a:pt x="13140" y="16586"/>
                      <a:pt x="13174" y="16452"/>
                      <a:pt x="13275" y="16385"/>
                    </a:cubicBezTo>
                    <a:cubicBezTo>
                      <a:pt x="13308" y="16317"/>
                      <a:pt x="13342" y="16250"/>
                      <a:pt x="13443" y="16217"/>
                    </a:cubicBezTo>
                    <a:cubicBezTo>
                      <a:pt x="13476" y="16183"/>
                      <a:pt x="13510" y="16183"/>
                      <a:pt x="13543" y="16116"/>
                    </a:cubicBezTo>
                    <a:cubicBezTo>
                      <a:pt x="13611" y="16116"/>
                      <a:pt x="13644" y="16082"/>
                      <a:pt x="13678" y="16082"/>
                    </a:cubicBezTo>
                    <a:close/>
                    <a:moveTo>
                      <a:pt x="1512" y="29760"/>
                    </a:moveTo>
                    <a:lnTo>
                      <a:pt x="1512" y="29760"/>
                    </a:lnTo>
                    <a:cubicBezTo>
                      <a:pt x="1505" y="29777"/>
                      <a:pt x="1498" y="29795"/>
                      <a:pt x="1491" y="29812"/>
                    </a:cubicBezTo>
                    <a:lnTo>
                      <a:pt x="1491" y="29812"/>
                    </a:lnTo>
                    <a:cubicBezTo>
                      <a:pt x="1503" y="29801"/>
                      <a:pt x="1512" y="29785"/>
                      <a:pt x="1512" y="29760"/>
                    </a:cubicBezTo>
                    <a:close/>
                    <a:moveTo>
                      <a:pt x="10717" y="1"/>
                    </a:moveTo>
                    <a:cubicBezTo>
                      <a:pt x="10574" y="1"/>
                      <a:pt x="10479" y="111"/>
                      <a:pt x="10452" y="220"/>
                    </a:cubicBezTo>
                    <a:cubicBezTo>
                      <a:pt x="10317" y="624"/>
                      <a:pt x="10250" y="1094"/>
                      <a:pt x="10183" y="1497"/>
                    </a:cubicBezTo>
                    <a:cubicBezTo>
                      <a:pt x="10149" y="1934"/>
                      <a:pt x="10183" y="2337"/>
                      <a:pt x="10284" y="2741"/>
                    </a:cubicBezTo>
                    <a:cubicBezTo>
                      <a:pt x="10418" y="3514"/>
                      <a:pt x="10754" y="4253"/>
                      <a:pt x="11124" y="4925"/>
                    </a:cubicBezTo>
                    <a:cubicBezTo>
                      <a:pt x="11527" y="5631"/>
                      <a:pt x="12098" y="6303"/>
                      <a:pt x="12636" y="6941"/>
                    </a:cubicBezTo>
                    <a:lnTo>
                      <a:pt x="14384" y="8823"/>
                    </a:lnTo>
                    <a:cubicBezTo>
                      <a:pt x="15089" y="9495"/>
                      <a:pt x="15728" y="10201"/>
                      <a:pt x="16333" y="10974"/>
                    </a:cubicBezTo>
                    <a:cubicBezTo>
                      <a:pt x="16770" y="11512"/>
                      <a:pt x="17106" y="12049"/>
                      <a:pt x="17374" y="12688"/>
                    </a:cubicBezTo>
                    <a:cubicBezTo>
                      <a:pt x="17376" y="12693"/>
                      <a:pt x="17378" y="12697"/>
                      <a:pt x="17380" y="12702"/>
                    </a:cubicBezTo>
                    <a:lnTo>
                      <a:pt x="17380" y="12702"/>
                    </a:lnTo>
                    <a:cubicBezTo>
                      <a:pt x="17375" y="12695"/>
                      <a:pt x="17374" y="12688"/>
                      <a:pt x="17374" y="12688"/>
                    </a:cubicBezTo>
                    <a:lnTo>
                      <a:pt x="17374" y="12688"/>
                    </a:lnTo>
                    <a:cubicBezTo>
                      <a:pt x="17374" y="12707"/>
                      <a:pt x="17374" y="12716"/>
                      <a:pt x="17387" y="12719"/>
                    </a:cubicBezTo>
                    <a:lnTo>
                      <a:pt x="17387" y="12719"/>
                    </a:lnTo>
                    <a:cubicBezTo>
                      <a:pt x="17385" y="12713"/>
                      <a:pt x="17383" y="12708"/>
                      <a:pt x="17380" y="12702"/>
                    </a:cubicBezTo>
                    <a:lnTo>
                      <a:pt x="17380" y="12702"/>
                    </a:lnTo>
                    <a:cubicBezTo>
                      <a:pt x="17387" y="12711"/>
                      <a:pt x="17404" y="12722"/>
                      <a:pt x="17442" y="12722"/>
                    </a:cubicBezTo>
                    <a:cubicBezTo>
                      <a:pt x="17413" y="12722"/>
                      <a:pt x="17397" y="12722"/>
                      <a:pt x="17387" y="12719"/>
                    </a:cubicBezTo>
                    <a:lnTo>
                      <a:pt x="17387" y="12719"/>
                    </a:lnTo>
                    <a:cubicBezTo>
                      <a:pt x="17549" y="13115"/>
                      <a:pt x="17679" y="13574"/>
                      <a:pt x="17744" y="14032"/>
                    </a:cubicBezTo>
                    <a:lnTo>
                      <a:pt x="17744" y="13931"/>
                    </a:lnTo>
                    <a:cubicBezTo>
                      <a:pt x="17811" y="14368"/>
                      <a:pt x="17811" y="14772"/>
                      <a:pt x="17744" y="15208"/>
                    </a:cubicBezTo>
                    <a:cubicBezTo>
                      <a:pt x="17710" y="15578"/>
                      <a:pt x="17610" y="15948"/>
                      <a:pt x="17475" y="16351"/>
                    </a:cubicBezTo>
                    <a:cubicBezTo>
                      <a:pt x="17374" y="16519"/>
                      <a:pt x="17307" y="16620"/>
                      <a:pt x="17206" y="16754"/>
                    </a:cubicBezTo>
                    <a:cubicBezTo>
                      <a:pt x="17072" y="16922"/>
                      <a:pt x="16904" y="17057"/>
                      <a:pt x="16736" y="17225"/>
                    </a:cubicBezTo>
                    <a:cubicBezTo>
                      <a:pt x="16669" y="17258"/>
                      <a:pt x="16635" y="17292"/>
                      <a:pt x="16534" y="17393"/>
                    </a:cubicBezTo>
                    <a:cubicBezTo>
                      <a:pt x="16400" y="17225"/>
                      <a:pt x="16299" y="17057"/>
                      <a:pt x="16131" y="16889"/>
                    </a:cubicBezTo>
                    <a:cubicBezTo>
                      <a:pt x="15829" y="16553"/>
                      <a:pt x="15492" y="16250"/>
                      <a:pt x="15123" y="16015"/>
                    </a:cubicBezTo>
                    <a:cubicBezTo>
                      <a:pt x="14820" y="15780"/>
                      <a:pt x="14484" y="15612"/>
                      <a:pt x="14115" y="15544"/>
                    </a:cubicBezTo>
                    <a:cubicBezTo>
                      <a:pt x="14042" y="15537"/>
                      <a:pt x="13968" y="15533"/>
                      <a:pt x="13894" y="15533"/>
                    </a:cubicBezTo>
                    <a:cubicBezTo>
                      <a:pt x="13623" y="15533"/>
                      <a:pt x="13344" y="15588"/>
                      <a:pt x="13106" y="15746"/>
                    </a:cubicBezTo>
                    <a:cubicBezTo>
                      <a:pt x="12770" y="16015"/>
                      <a:pt x="12569" y="16385"/>
                      <a:pt x="12434" y="16754"/>
                    </a:cubicBezTo>
                    <a:cubicBezTo>
                      <a:pt x="12300" y="17090"/>
                      <a:pt x="12300" y="17460"/>
                      <a:pt x="12434" y="17762"/>
                    </a:cubicBezTo>
                    <a:cubicBezTo>
                      <a:pt x="12569" y="18065"/>
                      <a:pt x="12770" y="18300"/>
                      <a:pt x="13073" y="18468"/>
                    </a:cubicBezTo>
                    <a:cubicBezTo>
                      <a:pt x="13342" y="18636"/>
                      <a:pt x="13745" y="18737"/>
                      <a:pt x="14047" y="18737"/>
                    </a:cubicBezTo>
                    <a:cubicBezTo>
                      <a:pt x="14148" y="18745"/>
                      <a:pt x="14249" y="18750"/>
                      <a:pt x="14349" y="18750"/>
                    </a:cubicBezTo>
                    <a:cubicBezTo>
                      <a:pt x="14650" y="18750"/>
                      <a:pt x="14946" y="18712"/>
                      <a:pt x="15224" y="18636"/>
                    </a:cubicBezTo>
                    <a:cubicBezTo>
                      <a:pt x="15627" y="18569"/>
                      <a:pt x="15997" y="18435"/>
                      <a:pt x="16366" y="18267"/>
                    </a:cubicBezTo>
                    <a:cubicBezTo>
                      <a:pt x="16501" y="18535"/>
                      <a:pt x="16669" y="18737"/>
                      <a:pt x="16736" y="18972"/>
                    </a:cubicBezTo>
                    <a:cubicBezTo>
                      <a:pt x="16837" y="19207"/>
                      <a:pt x="16904" y="19376"/>
                      <a:pt x="16904" y="19577"/>
                    </a:cubicBezTo>
                    <a:cubicBezTo>
                      <a:pt x="16904" y="19779"/>
                      <a:pt x="16904" y="19980"/>
                      <a:pt x="16870" y="20216"/>
                    </a:cubicBezTo>
                    <a:cubicBezTo>
                      <a:pt x="16837" y="20451"/>
                      <a:pt x="16803" y="20720"/>
                      <a:pt x="16669" y="20955"/>
                    </a:cubicBezTo>
                    <a:cubicBezTo>
                      <a:pt x="16568" y="21123"/>
                      <a:pt x="16501" y="21291"/>
                      <a:pt x="16366" y="21459"/>
                    </a:cubicBezTo>
                    <a:cubicBezTo>
                      <a:pt x="16232" y="21627"/>
                      <a:pt x="16131" y="21762"/>
                      <a:pt x="15963" y="21896"/>
                    </a:cubicBezTo>
                    <a:cubicBezTo>
                      <a:pt x="15728" y="22064"/>
                      <a:pt x="15492" y="22165"/>
                      <a:pt x="15190" y="22299"/>
                    </a:cubicBezTo>
                    <a:cubicBezTo>
                      <a:pt x="14686" y="22501"/>
                      <a:pt x="14148" y="22635"/>
                      <a:pt x="13611" y="22669"/>
                    </a:cubicBezTo>
                    <a:cubicBezTo>
                      <a:pt x="12703" y="22803"/>
                      <a:pt x="11796" y="22803"/>
                      <a:pt x="10922" y="22837"/>
                    </a:cubicBezTo>
                    <a:cubicBezTo>
                      <a:pt x="10452" y="22904"/>
                      <a:pt x="9948" y="22938"/>
                      <a:pt x="9477" y="22971"/>
                    </a:cubicBezTo>
                    <a:cubicBezTo>
                      <a:pt x="8839" y="23039"/>
                      <a:pt x="8267" y="23173"/>
                      <a:pt x="7662" y="23341"/>
                    </a:cubicBezTo>
                    <a:cubicBezTo>
                      <a:pt x="6486" y="23677"/>
                      <a:pt x="5411" y="24215"/>
                      <a:pt x="4403" y="24954"/>
                    </a:cubicBezTo>
                    <a:cubicBezTo>
                      <a:pt x="3394" y="25660"/>
                      <a:pt x="2554" y="26534"/>
                      <a:pt x="1849" y="27542"/>
                    </a:cubicBezTo>
                    <a:cubicBezTo>
                      <a:pt x="1445" y="28046"/>
                      <a:pt x="1176" y="28583"/>
                      <a:pt x="908" y="29188"/>
                    </a:cubicBezTo>
                    <a:cubicBezTo>
                      <a:pt x="672" y="29760"/>
                      <a:pt x="437" y="30365"/>
                      <a:pt x="269" y="31003"/>
                    </a:cubicBezTo>
                    <a:cubicBezTo>
                      <a:pt x="34" y="31910"/>
                      <a:pt x="0" y="32885"/>
                      <a:pt x="235" y="33792"/>
                    </a:cubicBezTo>
                    <a:cubicBezTo>
                      <a:pt x="706" y="35405"/>
                      <a:pt x="2117" y="36447"/>
                      <a:pt x="3394" y="37422"/>
                    </a:cubicBezTo>
                    <a:cubicBezTo>
                      <a:pt x="3462" y="37489"/>
                      <a:pt x="3562" y="37556"/>
                      <a:pt x="3630" y="37623"/>
                    </a:cubicBezTo>
                    <a:lnTo>
                      <a:pt x="3596" y="37590"/>
                    </a:lnTo>
                    <a:lnTo>
                      <a:pt x="3596" y="37590"/>
                    </a:lnTo>
                    <a:cubicBezTo>
                      <a:pt x="4470" y="38262"/>
                      <a:pt x="5310" y="38968"/>
                      <a:pt x="5982" y="39841"/>
                    </a:cubicBezTo>
                    <a:cubicBezTo>
                      <a:pt x="6385" y="40345"/>
                      <a:pt x="6721" y="40917"/>
                      <a:pt x="6923" y="41454"/>
                    </a:cubicBezTo>
                    <a:cubicBezTo>
                      <a:pt x="7125" y="41992"/>
                      <a:pt x="7293" y="42496"/>
                      <a:pt x="7326" y="43101"/>
                    </a:cubicBezTo>
                    <a:cubicBezTo>
                      <a:pt x="7427" y="43706"/>
                      <a:pt x="7427" y="44311"/>
                      <a:pt x="7326" y="44949"/>
                    </a:cubicBezTo>
                    <a:lnTo>
                      <a:pt x="7326" y="44849"/>
                    </a:lnTo>
                    <a:cubicBezTo>
                      <a:pt x="7259" y="45554"/>
                      <a:pt x="7057" y="46226"/>
                      <a:pt x="6789" y="46899"/>
                    </a:cubicBezTo>
                    <a:cubicBezTo>
                      <a:pt x="6419" y="47739"/>
                      <a:pt x="5948" y="48545"/>
                      <a:pt x="5411" y="49318"/>
                    </a:cubicBezTo>
                    <a:cubicBezTo>
                      <a:pt x="4739" y="50192"/>
                      <a:pt x="3932" y="50931"/>
                      <a:pt x="3092" y="51603"/>
                    </a:cubicBezTo>
                    <a:cubicBezTo>
                      <a:pt x="2857" y="51839"/>
                      <a:pt x="2554" y="52040"/>
                      <a:pt x="2252" y="52208"/>
                    </a:cubicBezTo>
                    <a:cubicBezTo>
                      <a:pt x="2084" y="52275"/>
                      <a:pt x="2050" y="52511"/>
                      <a:pt x="2117" y="52679"/>
                    </a:cubicBezTo>
                    <a:cubicBezTo>
                      <a:pt x="2180" y="52784"/>
                      <a:pt x="2296" y="52836"/>
                      <a:pt x="2407" y="52836"/>
                    </a:cubicBezTo>
                    <a:cubicBezTo>
                      <a:pt x="2473" y="52836"/>
                      <a:pt x="2537" y="52817"/>
                      <a:pt x="2588" y="52780"/>
                    </a:cubicBezTo>
                    <a:cubicBezTo>
                      <a:pt x="3697" y="52074"/>
                      <a:pt x="4638" y="51234"/>
                      <a:pt x="5478" y="50259"/>
                    </a:cubicBezTo>
                    <a:cubicBezTo>
                      <a:pt x="5915" y="49755"/>
                      <a:pt x="6285" y="49251"/>
                      <a:pt x="6654" y="48680"/>
                    </a:cubicBezTo>
                    <a:cubicBezTo>
                      <a:pt x="6990" y="48142"/>
                      <a:pt x="7293" y="47537"/>
                      <a:pt x="7562" y="46966"/>
                    </a:cubicBezTo>
                    <a:cubicBezTo>
                      <a:pt x="7998" y="45790"/>
                      <a:pt x="8234" y="44513"/>
                      <a:pt x="8099" y="43269"/>
                    </a:cubicBezTo>
                    <a:cubicBezTo>
                      <a:pt x="7965" y="41992"/>
                      <a:pt x="7494" y="40816"/>
                      <a:pt x="6789" y="39774"/>
                    </a:cubicBezTo>
                    <a:cubicBezTo>
                      <a:pt x="6318" y="39136"/>
                      <a:pt x="5780" y="38564"/>
                      <a:pt x="5209" y="37993"/>
                    </a:cubicBezTo>
                    <a:cubicBezTo>
                      <a:pt x="4638" y="37489"/>
                      <a:pt x="4033" y="37052"/>
                      <a:pt x="3428" y="36615"/>
                    </a:cubicBezTo>
                    <a:cubicBezTo>
                      <a:pt x="3462" y="36615"/>
                      <a:pt x="3462" y="36649"/>
                      <a:pt x="3529" y="36649"/>
                    </a:cubicBezTo>
                    <a:cubicBezTo>
                      <a:pt x="2790" y="36111"/>
                      <a:pt x="2117" y="35573"/>
                      <a:pt x="1580" y="34901"/>
                    </a:cubicBezTo>
                    <a:cubicBezTo>
                      <a:pt x="1378" y="34599"/>
                      <a:pt x="1210" y="34296"/>
                      <a:pt x="1076" y="34028"/>
                    </a:cubicBezTo>
                    <a:cubicBezTo>
                      <a:pt x="941" y="33725"/>
                      <a:pt x="908" y="33456"/>
                      <a:pt x="874" y="33187"/>
                    </a:cubicBezTo>
                    <a:cubicBezTo>
                      <a:pt x="840" y="32751"/>
                      <a:pt x="840" y="32347"/>
                      <a:pt x="874" y="31944"/>
                    </a:cubicBezTo>
                    <a:cubicBezTo>
                      <a:pt x="1005" y="31222"/>
                      <a:pt x="1200" y="30533"/>
                      <a:pt x="1491" y="29812"/>
                    </a:cubicBezTo>
                    <a:lnTo>
                      <a:pt x="1491" y="29812"/>
                    </a:lnTo>
                    <a:cubicBezTo>
                      <a:pt x="1478" y="29825"/>
                      <a:pt x="1462" y="29833"/>
                      <a:pt x="1452" y="29843"/>
                    </a:cubicBezTo>
                    <a:lnTo>
                      <a:pt x="1452" y="29843"/>
                    </a:lnTo>
                    <a:cubicBezTo>
                      <a:pt x="1788" y="29044"/>
                      <a:pt x="2222" y="28343"/>
                      <a:pt x="2756" y="27643"/>
                    </a:cubicBezTo>
                    <a:cubicBezTo>
                      <a:pt x="3260" y="26970"/>
                      <a:pt x="3898" y="26366"/>
                      <a:pt x="4571" y="25828"/>
                    </a:cubicBezTo>
                    <a:cubicBezTo>
                      <a:pt x="5276" y="25290"/>
                      <a:pt x="6083" y="24820"/>
                      <a:pt x="6923" y="24484"/>
                    </a:cubicBezTo>
                    <a:cubicBezTo>
                      <a:pt x="7830" y="24114"/>
                      <a:pt x="8805" y="23845"/>
                      <a:pt x="9780" y="23711"/>
                    </a:cubicBezTo>
                    <a:lnTo>
                      <a:pt x="9813" y="23711"/>
                    </a:lnTo>
                    <a:cubicBezTo>
                      <a:pt x="10687" y="23610"/>
                      <a:pt x="11594" y="23610"/>
                      <a:pt x="12468" y="23543"/>
                    </a:cubicBezTo>
                    <a:cubicBezTo>
                      <a:pt x="13375" y="23509"/>
                      <a:pt x="14316" y="23442"/>
                      <a:pt x="15190" y="23139"/>
                    </a:cubicBezTo>
                    <a:cubicBezTo>
                      <a:pt x="15627" y="23005"/>
                      <a:pt x="15997" y="22837"/>
                      <a:pt x="16333" y="22602"/>
                    </a:cubicBezTo>
                    <a:cubicBezTo>
                      <a:pt x="16669" y="22333"/>
                      <a:pt x="16971" y="22030"/>
                      <a:pt x="17206" y="21661"/>
                    </a:cubicBezTo>
                    <a:cubicBezTo>
                      <a:pt x="17475" y="21257"/>
                      <a:pt x="17576" y="20787"/>
                      <a:pt x="17643" y="20283"/>
                    </a:cubicBezTo>
                    <a:cubicBezTo>
                      <a:pt x="17677" y="20081"/>
                      <a:pt x="17677" y="19846"/>
                      <a:pt x="17677" y="19644"/>
                    </a:cubicBezTo>
                    <a:cubicBezTo>
                      <a:pt x="17677" y="19476"/>
                      <a:pt x="17643" y="19275"/>
                      <a:pt x="17542" y="19107"/>
                    </a:cubicBezTo>
                    <a:cubicBezTo>
                      <a:pt x="17408" y="18737"/>
                      <a:pt x="17206" y="18334"/>
                      <a:pt x="17005" y="17998"/>
                    </a:cubicBezTo>
                    <a:lnTo>
                      <a:pt x="17005" y="17964"/>
                    </a:lnTo>
                    <a:cubicBezTo>
                      <a:pt x="17173" y="17830"/>
                      <a:pt x="17341" y="17729"/>
                      <a:pt x="17475" y="17594"/>
                    </a:cubicBezTo>
                    <a:cubicBezTo>
                      <a:pt x="17576" y="17460"/>
                      <a:pt x="17710" y="17292"/>
                      <a:pt x="17845" y="17124"/>
                    </a:cubicBezTo>
                    <a:cubicBezTo>
                      <a:pt x="17979" y="16956"/>
                      <a:pt x="18047" y="16788"/>
                      <a:pt x="18147" y="16586"/>
                    </a:cubicBezTo>
                    <a:cubicBezTo>
                      <a:pt x="18215" y="16385"/>
                      <a:pt x="18248" y="16217"/>
                      <a:pt x="18349" y="15981"/>
                    </a:cubicBezTo>
                    <a:cubicBezTo>
                      <a:pt x="18383" y="15780"/>
                      <a:pt x="18416" y="15544"/>
                      <a:pt x="18483" y="15309"/>
                    </a:cubicBezTo>
                    <a:cubicBezTo>
                      <a:pt x="18584" y="14536"/>
                      <a:pt x="18483" y="13730"/>
                      <a:pt x="18248" y="13024"/>
                    </a:cubicBezTo>
                    <a:cubicBezTo>
                      <a:pt x="18047" y="12352"/>
                      <a:pt x="17677" y="11680"/>
                      <a:pt x="17240" y="11075"/>
                    </a:cubicBezTo>
                    <a:cubicBezTo>
                      <a:pt x="16803" y="10436"/>
                      <a:pt x="16299" y="9832"/>
                      <a:pt x="15728" y="9227"/>
                    </a:cubicBezTo>
                    <a:cubicBezTo>
                      <a:pt x="14652" y="8050"/>
                      <a:pt x="13476" y="6975"/>
                      <a:pt x="12468" y="5698"/>
                    </a:cubicBezTo>
                    <a:cubicBezTo>
                      <a:pt x="12459" y="5686"/>
                      <a:pt x="12449" y="5674"/>
                      <a:pt x="12440" y="5661"/>
                    </a:cubicBezTo>
                    <a:lnTo>
                      <a:pt x="12440" y="5661"/>
                    </a:lnTo>
                    <a:cubicBezTo>
                      <a:pt x="12445" y="5664"/>
                      <a:pt x="12453" y="5664"/>
                      <a:pt x="12468" y="5664"/>
                    </a:cubicBezTo>
                    <a:lnTo>
                      <a:pt x="12434" y="5631"/>
                    </a:lnTo>
                    <a:lnTo>
                      <a:pt x="12434" y="5631"/>
                    </a:lnTo>
                    <a:cubicBezTo>
                      <a:pt x="12434" y="5643"/>
                      <a:pt x="12434" y="5651"/>
                      <a:pt x="12436" y="5656"/>
                    </a:cubicBezTo>
                    <a:lnTo>
                      <a:pt x="12436" y="5656"/>
                    </a:lnTo>
                    <a:cubicBezTo>
                      <a:pt x="12012" y="5097"/>
                      <a:pt x="11621" y="4505"/>
                      <a:pt x="11359" y="3850"/>
                    </a:cubicBezTo>
                    <a:cubicBezTo>
                      <a:pt x="11191" y="3446"/>
                      <a:pt x="11090" y="3010"/>
                      <a:pt x="10989" y="2539"/>
                    </a:cubicBezTo>
                    <a:cubicBezTo>
                      <a:pt x="10956" y="2136"/>
                      <a:pt x="10956" y="1699"/>
                      <a:pt x="10989" y="1296"/>
                    </a:cubicBezTo>
                    <a:cubicBezTo>
                      <a:pt x="11023" y="993"/>
                      <a:pt x="11090" y="758"/>
                      <a:pt x="11157" y="456"/>
                    </a:cubicBezTo>
                    <a:cubicBezTo>
                      <a:pt x="11191" y="287"/>
                      <a:pt x="11090" y="86"/>
                      <a:pt x="10922" y="19"/>
                    </a:cubicBezTo>
                    <a:lnTo>
                      <a:pt x="10821" y="19"/>
                    </a:lnTo>
                    <a:cubicBezTo>
                      <a:pt x="10784" y="6"/>
                      <a:pt x="10750" y="1"/>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3190375" y="3050700"/>
                <a:ext cx="927550" cy="983000"/>
              </a:xfrm>
              <a:custGeom>
                <a:avLst/>
                <a:gdLst/>
                <a:ahLst/>
                <a:cxnLst/>
                <a:rect l="l" t="t" r="r" b="b"/>
                <a:pathLst>
                  <a:path w="37102" h="39320" extrusionOk="0">
                    <a:moveTo>
                      <a:pt x="26381" y="1"/>
                    </a:moveTo>
                    <a:cubicBezTo>
                      <a:pt x="25776" y="1"/>
                      <a:pt x="25205" y="68"/>
                      <a:pt x="24567" y="202"/>
                    </a:cubicBezTo>
                    <a:cubicBezTo>
                      <a:pt x="22819" y="572"/>
                      <a:pt x="21072" y="1681"/>
                      <a:pt x="19727" y="3227"/>
                    </a:cubicBezTo>
                    <a:cubicBezTo>
                      <a:pt x="18585" y="4571"/>
                      <a:pt x="17677" y="6251"/>
                      <a:pt x="17173" y="8133"/>
                    </a:cubicBezTo>
                    <a:cubicBezTo>
                      <a:pt x="16904" y="7730"/>
                      <a:pt x="16669" y="7394"/>
                      <a:pt x="16367" y="7058"/>
                    </a:cubicBezTo>
                    <a:cubicBezTo>
                      <a:pt x="15963" y="6554"/>
                      <a:pt x="15493" y="6083"/>
                      <a:pt x="14989" y="5714"/>
                    </a:cubicBezTo>
                    <a:cubicBezTo>
                      <a:pt x="14048" y="5042"/>
                      <a:pt x="13006" y="4504"/>
                      <a:pt x="11830" y="4202"/>
                    </a:cubicBezTo>
                    <a:cubicBezTo>
                      <a:pt x="11292" y="4067"/>
                      <a:pt x="10687" y="3933"/>
                      <a:pt x="10082" y="3899"/>
                    </a:cubicBezTo>
                    <a:lnTo>
                      <a:pt x="9511" y="3899"/>
                    </a:lnTo>
                    <a:cubicBezTo>
                      <a:pt x="9142" y="3899"/>
                      <a:pt x="8738" y="3933"/>
                      <a:pt x="8301" y="4000"/>
                    </a:cubicBezTo>
                    <a:cubicBezTo>
                      <a:pt x="7260" y="4101"/>
                      <a:pt x="6251" y="4437"/>
                      <a:pt x="5243" y="5008"/>
                    </a:cubicBezTo>
                    <a:cubicBezTo>
                      <a:pt x="4437" y="5411"/>
                      <a:pt x="3697" y="5983"/>
                      <a:pt x="3059" y="6722"/>
                    </a:cubicBezTo>
                    <a:cubicBezTo>
                      <a:pt x="2420" y="7394"/>
                      <a:pt x="1916" y="8133"/>
                      <a:pt x="1446" y="8974"/>
                    </a:cubicBezTo>
                    <a:cubicBezTo>
                      <a:pt x="606" y="10587"/>
                      <a:pt x="102" y="12469"/>
                      <a:pt x="34" y="14485"/>
                    </a:cubicBezTo>
                    <a:cubicBezTo>
                      <a:pt x="1" y="15426"/>
                      <a:pt x="34" y="16367"/>
                      <a:pt x="169" y="17341"/>
                    </a:cubicBezTo>
                    <a:cubicBezTo>
                      <a:pt x="303" y="18282"/>
                      <a:pt x="505" y="19190"/>
                      <a:pt x="841" y="20030"/>
                    </a:cubicBezTo>
                    <a:cubicBezTo>
                      <a:pt x="1211" y="21038"/>
                      <a:pt x="1681" y="22046"/>
                      <a:pt x="2219" y="23021"/>
                    </a:cubicBezTo>
                    <a:cubicBezTo>
                      <a:pt x="2723" y="23894"/>
                      <a:pt x="3361" y="24768"/>
                      <a:pt x="4067" y="25608"/>
                    </a:cubicBezTo>
                    <a:cubicBezTo>
                      <a:pt x="5344" y="27087"/>
                      <a:pt x="6890" y="28465"/>
                      <a:pt x="8772" y="29742"/>
                    </a:cubicBezTo>
                    <a:cubicBezTo>
                      <a:pt x="10385" y="30784"/>
                      <a:pt x="12233" y="31792"/>
                      <a:pt x="14384" y="32766"/>
                    </a:cubicBezTo>
                    <a:cubicBezTo>
                      <a:pt x="16770" y="33808"/>
                      <a:pt x="19156" y="34648"/>
                      <a:pt x="22013" y="35623"/>
                    </a:cubicBezTo>
                    <a:cubicBezTo>
                      <a:pt x="21542" y="36093"/>
                      <a:pt x="21139" y="36597"/>
                      <a:pt x="20803" y="37169"/>
                    </a:cubicBezTo>
                    <a:cubicBezTo>
                      <a:pt x="20702" y="37337"/>
                      <a:pt x="20635" y="37538"/>
                      <a:pt x="20567" y="37706"/>
                    </a:cubicBezTo>
                    <a:cubicBezTo>
                      <a:pt x="20534" y="37807"/>
                      <a:pt x="20534" y="37874"/>
                      <a:pt x="20534" y="37975"/>
                    </a:cubicBezTo>
                    <a:lnTo>
                      <a:pt x="20534" y="38311"/>
                    </a:lnTo>
                    <a:cubicBezTo>
                      <a:pt x="20534" y="38379"/>
                      <a:pt x="20567" y="38479"/>
                      <a:pt x="20567" y="38547"/>
                    </a:cubicBezTo>
                    <a:cubicBezTo>
                      <a:pt x="20635" y="38647"/>
                      <a:pt x="20668" y="38782"/>
                      <a:pt x="20702" y="38849"/>
                    </a:cubicBezTo>
                    <a:cubicBezTo>
                      <a:pt x="20803" y="38983"/>
                      <a:pt x="20870" y="39118"/>
                      <a:pt x="21004" y="39185"/>
                    </a:cubicBezTo>
                    <a:cubicBezTo>
                      <a:pt x="21072" y="39286"/>
                      <a:pt x="21206" y="39319"/>
                      <a:pt x="21340" y="39319"/>
                    </a:cubicBezTo>
                    <a:lnTo>
                      <a:pt x="21374" y="39319"/>
                    </a:lnTo>
                    <a:cubicBezTo>
                      <a:pt x="21508" y="39319"/>
                      <a:pt x="21643" y="39286"/>
                      <a:pt x="21710" y="39219"/>
                    </a:cubicBezTo>
                    <a:cubicBezTo>
                      <a:pt x="21845" y="39185"/>
                      <a:pt x="21979" y="39118"/>
                      <a:pt x="22080" y="38983"/>
                    </a:cubicBezTo>
                    <a:cubicBezTo>
                      <a:pt x="22214" y="38849"/>
                      <a:pt x="22349" y="38715"/>
                      <a:pt x="22483" y="38647"/>
                    </a:cubicBezTo>
                    <a:cubicBezTo>
                      <a:pt x="22685" y="38379"/>
                      <a:pt x="22886" y="38143"/>
                      <a:pt x="23054" y="37841"/>
                    </a:cubicBezTo>
                    <a:cubicBezTo>
                      <a:pt x="23088" y="37774"/>
                      <a:pt x="23155" y="37706"/>
                      <a:pt x="23189" y="37639"/>
                    </a:cubicBezTo>
                    <a:lnTo>
                      <a:pt x="23323" y="37874"/>
                    </a:lnTo>
                    <a:cubicBezTo>
                      <a:pt x="23424" y="38110"/>
                      <a:pt x="23659" y="38311"/>
                      <a:pt x="23861" y="38446"/>
                    </a:cubicBezTo>
                    <a:cubicBezTo>
                      <a:pt x="24096" y="38614"/>
                      <a:pt x="24432" y="38681"/>
                      <a:pt x="24768" y="38681"/>
                    </a:cubicBezTo>
                    <a:cubicBezTo>
                      <a:pt x="24936" y="38681"/>
                      <a:pt x="25071" y="38681"/>
                      <a:pt x="25239" y="38647"/>
                    </a:cubicBezTo>
                    <a:cubicBezTo>
                      <a:pt x="25440" y="38614"/>
                      <a:pt x="25676" y="38479"/>
                      <a:pt x="25877" y="38311"/>
                    </a:cubicBezTo>
                    <a:cubicBezTo>
                      <a:pt x="26045" y="38177"/>
                      <a:pt x="26180" y="37975"/>
                      <a:pt x="26280" y="37774"/>
                    </a:cubicBezTo>
                    <a:cubicBezTo>
                      <a:pt x="26381" y="37538"/>
                      <a:pt x="26415" y="37303"/>
                      <a:pt x="26381" y="37001"/>
                    </a:cubicBezTo>
                    <a:cubicBezTo>
                      <a:pt x="26381" y="36866"/>
                      <a:pt x="26348" y="36765"/>
                      <a:pt x="26280" y="36631"/>
                    </a:cubicBezTo>
                    <a:lnTo>
                      <a:pt x="26280" y="36631"/>
                    </a:lnTo>
                    <a:cubicBezTo>
                      <a:pt x="26348" y="36665"/>
                      <a:pt x="26348" y="36665"/>
                      <a:pt x="26381" y="36665"/>
                    </a:cubicBezTo>
                    <a:cubicBezTo>
                      <a:pt x="26684" y="36799"/>
                      <a:pt x="27020" y="36866"/>
                      <a:pt x="27289" y="36933"/>
                    </a:cubicBezTo>
                    <a:cubicBezTo>
                      <a:pt x="27524" y="36967"/>
                      <a:pt x="27692" y="36967"/>
                      <a:pt x="27860" y="36967"/>
                    </a:cubicBezTo>
                    <a:cubicBezTo>
                      <a:pt x="27961" y="36967"/>
                      <a:pt x="28062" y="36967"/>
                      <a:pt x="28196" y="36933"/>
                    </a:cubicBezTo>
                    <a:cubicBezTo>
                      <a:pt x="28297" y="36933"/>
                      <a:pt x="28398" y="36833"/>
                      <a:pt x="28465" y="36799"/>
                    </a:cubicBezTo>
                    <a:lnTo>
                      <a:pt x="28633" y="36631"/>
                    </a:lnTo>
                    <a:cubicBezTo>
                      <a:pt x="28700" y="36597"/>
                      <a:pt x="28700" y="36497"/>
                      <a:pt x="28734" y="36463"/>
                    </a:cubicBezTo>
                    <a:cubicBezTo>
                      <a:pt x="28767" y="36362"/>
                      <a:pt x="28767" y="36261"/>
                      <a:pt x="28734" y="36093"/>
                    </a:cubicBezTo>
                    <a:cubicBezTo>
                      <a:pt x="28734" y="36026"/>
                      <a:pt x="28700" y="35992"/>
                      <a:pt x="28700" y="35959"/>
                    </a:cubicBezTo>
                    <a:cubicBezTo>
                      <a:pt x="28633" y="35824"/>
                      <a:pt x="28566" y="35757"/>
                      <a:pt x="28532" y="35656"/>
                    </a:cubicBezTo>
                    <a:cubicBezTo>
                      <a:pt x="28263" y="35287"/>
                      <a:pt x="27860" y="35119"/>
                      <a:pt x="27557" y="35018"/>
                    </a:cubicBezTo>
                    <a:cubicBezTo>
                      <a:pt x="27121" y="34917"/>
                      <a:pt x="26684" y="34850"/>
                      <a:pt x="26280" y="34816"/>
                    </a:cubicBezTo>
                    <a:cubicBezTo>
                      <a:pt x="27894" y="33606"/>
                      <a:pt x="29372" y="32061"/>
                      <a:pt x="30750" y="30212"/>
                    </a:cubicBezTo>
                    <a:cubicBezTo>
                      <a:pt x="32128" y="28297"/>
                      <a:pt x="33405" y="26180"/>
                      <a:pt x="34413" y="23827"/>
                    </a:cubicBezTo>
                    <a:cubicBezTo>
                      <a:pt x="35320" y="21744"/>
                      <a:pt x="35993" y="19627"/>
                      <a:pt x="36463" y="17509"/>
                    </a:cubicBezTo>
                    <a:cubicBezTo>
                      <a:pt x="36665" y="16468"/>
                      <a:pt x="36833" y="15359"/>
                      <a:pt x="36967" y="14317"/>
                    </a:cubicBezTo>
                    <a:cubicBezTo>
                      <a:pt x="37102" y="13141"/>
                      <a:pt x="37102" y="12065"/>
                      <a:pt x="37001" y="10990"/>
                    </a:cubicBezTo>
                    <a:cubicBezTo>
                      <a:pt x="36933" y="10049"/>
                      <a:pt x="36765" y="9142"/>
                      <a:pt x="36530" y="8369"/>
                    </a:cubicBezTo>
                    <a:cubicBezTo>
                      <a:pt x="36463" y="8066"/>
                      <a:pt x="36329" y="7764"/>
                      <a:pt x="36194" y="7461"/>
                    </a:cubicBezTo>
                    <a:cubicBezTo>
                      <a:pt x="35993" y="6722"/>
                      <a:pt x="35656" y="6016"/>
                      <a:pt x="35287" y="5344"/>
                    </a:cubicBezTo>
                    <a:cubicBezTo>
                      <a:pt x="34816" y="4504"/>
                      <a:pt x="34178" y="3731"/>
                      <a:pt x="33472" y="3025"/>
                    </a:cubicBezTo>
                    <a:cubicBezTo>
                      <a:pt x="32666" y="2252"/>
                      <a:pt x="31758" y="1580"/>
                      <a:pt x="30649" y="1043"/>
                    </a:cubicBezTo>
                    <a:cubicBezTo>
                      <a:pt x="30145" y="807"/>
                      <a:pt x="29607" y="572"/>
                      <a:pt x="29103" y="370"/>
                    </a:cubicBezTo>
                    <a:cubicBezTo>
                      <a:pt x="28599" y="202"/>
                      <a:pt x="28095" y="68"/>
                      <a:pt x="27557" y="34"/>
                    </a:cubicBezTo>
                    <a:cubicBezTo>
                      <a:pt x="27121" y="34"/>
                      <a:pt x="26751" y="1"/>
                      <a:pt x="26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3867550" y="3096925"/>
                <a:ext cx="215100" cy="352025"/>
              </a:xfrm>
              <a:custGeom>
                <a:avLst/>
                <a:gdLst/>
                <a:ahLst/>
                <a:cxnLst/>
                <a:rect l="l" t="t" r="r" b="b"/>
                <a:pathLst>
                  <a:path w="8604" h="14081" extrusionOk="0">
                    <a:moveTo>
                      <a:pt x="1277" y="0"/>
                    </a:moveTo>
                    <a:cubicBezTo>
                      <a:pt x="1143" y="0"/>
                      <a:pt x="1042" y="0"/>
                      <a:pt x="941" y="34"/>
                    </a:cubicBezTo>
                    <a:cubicBezTo>
                      <a:pt x="639" y="135"/>
                      <a:pt x="336" y="336"/>
                      <a:pt x="202" y="639"/>
                    </a:cubicBezTo>
                    <a:cubicBezTo>
                      <a:pt x="34" y="907"/>
                      <a:pt x="0" y="1244"/>
                      <a:pt x="101" y="1546"/>
                    </a:cubicBezTo>
                    <a:cubicBezTo>
                      <a:pt x="168" y="1815"/>
                      <a:pt x="370" y="2151"/>
                      <a:pt x="672" y="2252"/>
                    </a:cubicBezTo>
                    <a:cubicBezTo>
                      <a:pt x="1143" y="2453"/>
                      <a:pt x="1613" y="2722"/>
                      <a:pt x="2016" y="2957"/>
                    </a:cubicBezTo>
                    <a:lnTo>
                      <a:pt x="2050" y="3025"/>
                    </a:lnTo>
                    <a:cubicBezTo>
                      <a:pt x="2453" y="3226"/>
                      <a:pt x="2856" y="3495"/>
                      <a:pt x="3327" y="3798"/>
                    </a:cubicBezTo>
                    <a:cubicBezTo>
                      <a:pt x="3965" y="4268"/>
                      <a:pt x="4537" y="4873"/>
                      <a:pt x="5074" y="5545"/>
                    </a:cubicBezTo>
                    <a:cubicBezTo>
                      <a:pt x="5679" y="6284"/>
                      <a:pt x="6183" y="7091"/>
                      <a:pt x="6520" y="7897"/>
                    </a:cubicBezTo>
                    <a:cubicBezTo>
                      <a:pt x="7024" y="9040"/>
                      <a:pt x="7360" y="10216"/>
                      <a:pt x="7528" y="11292"/>
                    </a:cubicBezTo>
                    <a:cubicBezTo>
                      <a:pt x="7629" y="12165"/>
                      <a:pt x="7629" y="12938"/>
                      <a:pt x="7561" y="13644"/>
                    </a:cubicBezTo>
                    <a:cubicBezTo>
                      <a:pt x="7528" y="13812"/>
                      <a:pt x="7729" y="14014"/>
                      <a:pt x="7897" y="14081"/>
                    </a:cubicBezTo>
                    <a:lnTo>
                      <a:pt x="7998" y="14081"/>
                    </a:lnTo>
                    <a:cubicBezTo>
                      <a:pt x="8133" y="14081"/>
                      <a:pt x="8368" y="13946"/>
                      <a:pt x="8401" y="13745"/>
                    </a:cubicBezTo>
                    <a:cubicBezTo>
                      <a:pt x="8469" y="13174"/>
                      <a:pt x="8536" y="12569"/>
                      <a:pt x="8569" y="11897"/>
                    </a:cubicBezTo>
                    <a:cubicBezTo>
                      <a:pt x="8603" y="11258"/>
                      <a:pt x="8569" y="10620"/>
                      <a:pt x="8536" y="9914"/>
                    </a:cubicBezTo>
                    <a:cubicBezTo>
                      <a:pt x="8469" y="9275"/>
                      <a:pt x="8368" y="8603"/>
                      <a:pt x="8200" y="7864"/>
                    </a:cubicBezTo>
                    <a:cubicBezTo>
                      <a:pt x="8032" y="7192"/>
                      <a:pt x="7864" y="6553"/>
                      <a:pt x="7595" y="5915"/>
                    </a:cubicBezTo>
                    <a:cubicBezTo>
                      <a:pt x="7360" y="5243"/>
                      <a:pt x="7024" y="4604"/>
                      <a:pt x="6620" y="3999"/>
                    </a:cubicBezTo>
                    <a:lnTo>
                      <a:pt x="6116" y="3226"/>
                    </a:lnTo>
                    <a:cubicBezTo>
                      <a:pt x="5881" y="2890"/>
                      <a:pt x="5579" y="2554"/>
                      <a:pt x="5276" y="2218"/>
                    </a:cubicBezTo>
                    <a:cubicBezTo>
                      <a:pt x="4839" y="1714"/>
                      <a:pt x="4268" y="1244"/>
                      <a:pt x="3562" y="840"/>
                    </a:cubicBezTo>
                    <a:cubicBezTo>
                      <a:pt x="2991" y="471"/>
                      <a:pt x="2252" y="202"/>
                      <a:pt x="1512" y="34"/>
                    </a:cubicBezTo>
                    <a:cubicBezTo>
                      <a:pt x="1479" y="0"/>
                      <a:pt x="1344" y="0"/>
                      <a:pt x="1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4040600" y="3458175"/>
                <a:ext cx="42050" cy="39525"/>
              </a:xfrm>
              <a:custGeom>
                <a:avLst/>
                <a:gdLst/>
                <a:ahLst/>
                <a:cxnLst/>
                <a:rect l="l" t="t" r="r" b="b"/>
                <a:pathLst>
                  <a:path w="1682" h="1581" extrusionOk="0">
                    <a:moveTo>
                      <a:pt x="774" y="1"/>
                    </a:moveTo>
                    <a:cubicBezTo>
                      <a:pt x="572" y="1"/>
                      <a:pt x="337" y="169"/>
                      <a:pt x="236" y="269"/>
                    </a:cubicBezTo>
                    <a:cubicBezTo>
                      <a:pt x="102" y="437"/>
                      <a:pt x="1" y="673"/>
                      <a:pt x="68" y="874"/>
                    </a:cubicBezTo>
                    <a:cubicBezTo>
                      <a:pt x="102" y="1076"/>
                      <a:pt x="169" y="1278"/>
                      <a:pt x="337" y="1412"/>
                    </a:cubicBezTo>
                    <a:cubicBezTo>
                      <a:pt x="505" y="1546"/>
                      <a:pt x="707" y="1580"/>
                      <a:pt x="942" y="1580"/>
                    </a:cubicBezTo>
                    <a:cubicBezTo>
                      <a:pt x="1143" y="1580"/>
                      <a:pt x="1345" y="1412"/>
                      <a:pt x="1479" y="1278"/>
                    </a:cubicBezTo>
                    <a:cubicBezTo>
                      <a:pt x="1614" y="1110"/>
                      <a:pt x="1681" y="908"/>
                      <a:pt x="1647" y="706"/>
                    </a:cubicBezTo>
                    <a:cubicBezTo>
                      <a:pt x="1614" y="505"/>
                      <a:pt x="1513" y="269"/>
                      <a:pt x="1345" y="169"/>
                    </a:cubicBezTo>
                    <a:cubicBezTo>
                      <a:pt x="1177" y="34"/>
                      <a:pt x="1009"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424775" y="3469125"/>
                <a:ext cx="109250" cy="97425"/>
              </a:xfrm>
              <a:custGeom>
                <a:avLst/>
                <a:gdLst/>
                <a:ahLst/>
                <a:cxnLst/>
                <a:rect l="l" t="t" r="r" b="b"/>
                <a:pathLst>
                  <a:path w="4370" h="3897" extrusionOk="0">
                    <a:moveTo>
                      <a:pt x="2178" y="0"/>
                    </a:moveTo>
                    <a:cubicBezTo>
                      <a:pt x="1970" y="0"/>
                      <a:pt x="1757" y="32"/>
                      <a:pt x="1547" y="100"/>
                    </a:cubicBezTo>
                    <a:cubicBezTo>
                      <a:pt x="538" y="436"/>
                      <a:pt x="1" y="1545"/>
                      <a:pt x="337" y="2587"/>
                    </a:cubicBezTo>
                    <a:cubicBezTo>
                      <a:pt x="632" y="3392"/>
                      <a:pt x="1377" y="3897"/>
                      <a:pt x="2178" y="3897"/>
                    </a:cubicBezTo>
                    <a:cubicBezTo>
                      <a:pt x="2381" y="3897"/>
                      <a:pt x="2587" y="3865"/>
                      <a:pt x="2790" y="3797"/>
                    </a:cubicBezTo>
                    <a:cubicBezTo>
                      <a:pt x="3798" y="3461"/>
                      <a:pt x="4370" y="2385"/>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849900" y="3370825"/>
                <a:ext cx="109250" cy="97025"/>
              </a:xfrm>
              <a:custGeom>
                <a:avLst/>
                <a:gdLst/>
                <a:ahLst/>
                <a:cxnLst/>
                <a:rect l="l" t="t" r="r" b="b"/>
                <a:pathLst>
                  <a:path w="4370" h="3881" extrusionOk="0">
                    <a:moveTo>
                      <a:pt x="2178" y="0"/>
                    </a:moveTo>
                    <a:cubicBezTo>
                      <a:pt x="1969" y="0"/>
                      <a:pt x="1756" y="33"/>
                      <a:pt x="1546" y="100"/>
                    </a:cubicBezTo>
                    <a:cubicBezTo>
                      <a:pt x="538" y="436"/>
                      <a:pt x="0" y="1512"/>
                      <a:pt x="336" y="2554"/>
                    </a:cubicBezTo>
                    <a:cubicBezTo>
                      <a:pt x="609" y="3372"/>
                      <a:pt x="1370" y="3881"/>
                      <a:pt x="2222" y="3881"/>
                    </a:cubicBezTo>
                    <a:cubicBezTo>
                      <a:pt x="2419" y="3881"/>
                      <a:pt x="2621" y="3854"/>
                      <a:pt x="2823" y="3797"/>
                    </a:cubicBezTo>
                    <a:cubicBezTo>
                      <a:pt x="3831" y="3461"/>
                      <a:pt x="4369" y="2352"/>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597850" y="3431300"/>
                <a:ext cx="206700" cy="155450"/>
              </a:xfrm>
              <a:custGeom>
                <a:avLst/>
                <a:gdLst/>
                <a:ahLst/>
                <a:cxnLst/>
                <a:rect l="l" t="t" r="r" b="b"/>
                <a:pathLst>
                  <a:path w="8268" h="6218" extrusionOk="0">
                    <a:moveTo>
                      <a:pt x="5377" y="3999"/>
                    </a:moveTo>
                    <a:cubicBezTo>
                      <a:pt x="5512" y="3999"/>
                      <a:pt x="5680" y="3999"/>
                      <a:pt x="5781" y="4066"/>
                    </a:cubicBezTo>
                    <a:cubicBezTo>
                      <a:pt x="6016" y="4100"/>
                      <a:pt x="6184" y="4134"/>
                      <a:pt x="6352" y="4201"/>
                    </a:cubicBezTo>
                    <a:cubicBezTo>
                      <a:pt x="6520" y="4302"/>
                      <a:pt x="6621" y="4369"/>
                      <a:pt x="6789" y="4470"/>
                    </a:cubicBezTo>
                    <a:lnTo>
                      <a:pt x="6923" y="4604"/>
                    </a:lnTo>
                    <a:cubicBezTo>
                      <a:pt x="6856" y="4671"/>
                      <a:pt x="6722" y="4772"/>
                      <a:pt x="6621" y="4907"/>
                    </a:cubicBezTo>
                    <a:cubicBezTo>
                      <a:pt x="6352" y="5108"/>
                      <a:pt x="6050" y="5310"/>
                      <a:pt x="5680" y="5478"/>
                    </a:cubicBezTo>
                    <a:cubicBezTo>
                      <a:pt x="5277" y="5646"/>
                      <a:pt x="4873" y="5780"/>
                      <a:pt x="4437" y="5848"/>
                    </a:cubicBezTo>
                    <a:cubicBezTo>
                      <a:pt x="4201" y="5881"/>
                      <a:pt x="3899" y="5881"/>
                      <a:pt x="3664" y="5881"/>
                    </a:cubicBezTo>
                    <a:cubicBezTo>
                      <a:pt x="3496" y="5881"/>
                      <a:pt x="3328" y="5881"/>
                      <a:pt x="3193" y="5848"/>
                    </a:cubicBezTo>
                    <a:cubicBezTo>
                      <a:pt x="3059" y="5848"/>
                      <a:pt x="2857" y="5814"/>
                      <a:pt x="2689" y="5780"/>
                    </a:cubicBezTo>
                    <a:cubicBezTo>
                      <a:pt x="2723" y="5680"/>
                      <a:pt x="2723" y="5612"/>
                      <a:pt x="2756" y="5512"/>
                    </a:cubicBezTo>
                    <a:cubicBezTo>
                      <a:pt x="2857" y="5343"/>
                      <a:pt x="2924" y="5175"/>
                      <a:pt x="3059" y="5041"/>
                    </a:cubicBezTo>
                    <a:cubicBezTo>
                      <a:pt x="3193" y="4907"/>
                      <a:pt x="3361" y="4772"/>
                      <a:pt x="3529" y="4604"/>
                    </a:cubicBezTo>
                    <a:cubicBezTo>
                      <a:pt x="3731" y="4436"/>
                      <a:pt x="3932" y="4302"/>
                      <a:pt x="4201" y="4201"/>
                    </a:cubicBezTo>
                    <a:cubicBezTo>
                      <a:pt x="4437" y="4100"/>
                      <a:pt x="4739" y="4066"/>
                      <a:pt x="5041" y="3999"/>
                    </a:cubicBezTo>
                    <a:close/>
                    <a:moveTo>
                      <a:pt x="6755" y="0"/>
                    </a:moveTo>
                    <a:cubicBezTo>
                      <a:pt x="6634" y="61"/>
                      <a:pt x="6538" y="73"/>
                      <a:pt x="6450" y="73"/>
                    </a:cubicBezTo>
                    <a:cubicBezTo>
                      <a:pt x="6392" y="73"/>
                      <a:pt x="6339" y="67"/>
                      <a:pt x="6285" y="67"/>
                    </a:cubicBezTo>
                    <a:cubicBezTo>
                      <a:pt x="6184" y="67"/>
                      <a:pt x="6016" y="67"/>
                      <a:pt x="5814" y="101"/>
                    </a:cubicBezTo>
                    <a:cubicBezTo>
                      <a:pt x="5714" y="135"/>
                      <a:pt x="5546" y="202"/>
                      <a:pt x="5377" y="303"/>
                    </a:cubicBezTo>
                    <a:cubicBezTo>
                      <a:pt x="5209" y="403"/>
                      <a:pt x="5075" y="538"/>
                      <a:pt x="4941" y="639"/>
                    </a:cubicBezTo>
                    <a:cubicBezTo>
                      <a:pt x="4806" y="740"/>
                      <a:pt x="4739" y="874"/>
                      <a:pt x="4605" y="975"/>
                    </a:cubicBezTo>
                    <a:cubicBezTo>
                      <a:pt x="4470" y="1109"/>
                      <a:pt x="4369" y="1277"/>
                      <a:pt x="4201" y="1378"/>
                    </a:cubicBezTo>
                    <a:cubicBezTo>
                      <a:pt x="4033" y="1479"/>
                      <a:pt x="3899" y="1580"/>
                      <a:pt x="3764" y="1647"/>
                    </a:cubicBezTo>
                    <a:cubicBezTo>
                      <a:pt x="3697" y="1714"/>
                      <a:pt x="3630" y="1714"/>
                      <a:pt x="3563" y="1748"/>
                    </a:cubicBezTo>
                    <a:lnTo>
                      <a:pt x="3529" y="1748"/>
                    </a:lnTo>
                    <a:cubicBezTo>
                      <a:pt x="3193" y="1748"/>
                      <a:pt x="2891" y="1680"/>
                      <a:pt x="2689" y="1613"/>
                    </a:cubicBezTo>
                    <a:cubicBezTo>
                      <a:pt x="2521" y="1580"/>
                      <a:pt x="2353" y="1546"/>
                      <a:pt x="2118" y="1479"/>
                    </a:cubicBezTo>
                    <a:cubicBezTo>
                      <a:pt x="2050" y="1445"/>
                      <a:pt x="1950" y="1445"/>
                      <a:pt x="1882" y="1412"/>
                    </a:cubicBezTo>
                    <a:cubicBezTo>
                      <a:pt x="1748" y="1344"/>
                      <a:pt x="1614" y="1344"/>
                      <a:pt x="1513" y="1344"/>
                    </a:cubicBezTo>
                    <a:cubicBezTo>
                      <a:pt x="1244" y="1344"/>
                      <a:pt x="1042" y="1412"/>
                      <a:pt x="874" y="1479"/>
                    </a:cubicBezTo>
                    <a:cubicBezTo>
                      <a:pt x="673" y="1580"/>
                      <a:pt x="538" y="1680"/>
                      <a:pt x="370" y="1849"/>
                    </a:cubicBezTo>
                    <a:cubicBezTo>
                      <a:pt x="101" y="2117"/>
                      <a:pt x="1" y="2487"/>
                      <a:pt x="1" y="2991"/>
                    </a:cubicBezTo>
                    <a:cubicBezTo>
                      <a:pt x="1" y="3159"/>
                      <a:pt x="1" y="3361"/>
                      <a:pt x="34" y="3630"/>
                    </a:cubicBezTo>
                    <a:cubicBezTo>
                      <a:pt x="68" y="3831"/>
                      <a:pt x="101" y="4100"/>
                      <a:pt x="236" y="4268"/>
                    </a:cubicBezTo>
                    <a:cubicBezTo>
                      <a:pt x="404" y="4604"/>
                      <a:pt x="605" y="4940"/>
                      <a:pt x="908" y="5209"/>
                    </a:cubicBezTo>
                    <a:cubicBezTo>
                      <a:pt x="1177" y="5478"/>
                      <a:pt x="1446" y="5680"/>
                      <a:pt x="1849" y="5848"/>
                    </a:cubicBezTo>
                    <a:cubicBezTo>
                      <a:pt x="2387" y="6116"/>
                      <a:pt x="3025" y="6217"/>
                      <a:pt x="3731" y="6217"/>
                    </a:cubicBezTo>
                    <a:lnTo>
                      <a:pt x="4201" y="6217"/>
                    </a:lnTo>
                    <a:cubicBezTo>
                      <a:pt x="4974" y="6150"/>
                      <a:pt x="5781" y="5881"/>
                      <a:pt x="6520" y="5512"/>
                    </a:cubicBezTo>
                    <a:cubicBezTo>
                      <a:pt x="7226" y="5108"/>
                      <a:pt x="7763" y="4503"/>
                      <a:pt x="8032" y="3831"/>
                    </a:cubicBezTo>
                    <a:cubicBezTo>
                      <a:pt x="8200" y="3495"/>
                      <a:pt x="8268" y="3092"/>
                      <a:pt x="8268" y="2655"/>
                    </a:cubicBezTo>
                    <a:cubicBezTo>
                      <a:pt x="8268" y="2185"/>
                      <a:pt x="8200" y="1748"/>
                      <a:pt x="8066" y="1311"/>
                    </a:cubicBezTo>
                    <a:cubicBezTo>
                      <a:pt x="7932" y="975"/>
                      <a:pt x="7730" y="571"/>
                      <a:pt x="7293" y="269"/>
                    </a:cubicBezTo>
                    <a:cubicBezTo>
                      <a:pt x="7125" y="135"/>
                      <a:pt x="6923" y="67"/>
                      <a:pt x="6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1"/>
            <p:cNvSpPr/>
            <p:nvPr/>
          </p:nvSpPr>
          <p:spPr>
            <a:xfrm>
              <a:off x="6933975" y="1187700"/>
              <a:ext cx="115125" cy="56325"/>
            </a:xfrm>
            <a:custGeom>
              <a:avLst/>
              <a:gdLst/>
              <a:ahLst/>
              <a:cxnLst/>
              <a:rect l="l" t="t" r="r" b="b"/>
              <a:pathLst>
                <a:path w="4605" h="2253" extrusionOk="0">
                  <a:moveTo>
                    <a:pt x="3126" y="1"/>
                  </a:moveTo>
                  <a:cubicBezTo>
                    <a:pt x="2723" y="1"/>
                    <a:pt x="2320" y="68"/>
                    <a:pt x="1883" y="202"/>
                  </a:cubicBezTo>
                  <a:cubicBezTo>
                    <a:pt x="1412" y="337"/>
                    <a:pt x="1043" y="538"/>
                    <a:pt x="673" y="807"/>
                  </a:cubicBezTo>
                  <a:cubicBezTo>
                    <a:pt x="538" y="908"/>
                    <a:pt x="404" y="1042"/>
                    <a:pt x="270" y="1210"/>
                  </a:cubicBezTo>
                  <a:cubicBezTo>
                    <a:pt x="135" y="1378"/>
                    <a:pt x="68" y="1580"/>
                    <a:pt x="1" y="1815"/>
                  </a:cubicBezTo>
                  <a:cubicBezTo>
                    <a:pt x="1" y="1849"/>
                    <a:pt x="1" y="1916"/>
                    <a:pt x="68" y="1983"/>
                  </a:cubicBezTo>
                  <a:cubicBezTo>
                    <a:pt x="102" y="2017"/>
                    <a:pt x="135" y="2051"/>
                    <a:pt x="236" y="2084"/>
                  </a:cubicBezTo>
                  <a:cubicBezTo>
                    <a:pt x="270" y="2151"/>
                    <a:pt x="303" y="2151"/>
                    <a:pt x="337" y="2151"/>
                  </a:cubicBezTo>
                  <a:cubicBezTo>
                    <a:pt x="606" y="2219"/>
                    <a:pt x="908" y="2252"/>
                    <a:pt x="1211" y="2252"/>
                  </a:cubicBezTo>
                  <a:cubicBezTo>
                    <a:pt x="1345" y="2252"/>
                    <a:pt x="1547" y="2252"/>
                    <a:pt x="1681" y="2219"/>
                  </a:cubicBezTo>
                  <a:cubicBezTo>
                    <a:pt x="2185" y="2185"/>
                    <a:pt x="2689" y="2051"/>
                    <a:pt x="3227" y="1849"/>
                  </a:cubicBezTo>
                  <a:cubicBezTo>
                    <a:pt x="3429" y="1748"/>
                    <a:pt x="3630" y="1681"/>
                    <a:pt x="3832" y="1546"/>
                  </a:cubicBezTo>
                  <a:cubicBezTo>
                    <a:pt x="4101" y="1412"/>
                    <a:pt x="4269" y="1311"/>
                    <a:pt x="4437" y="1143"/>
                  </a:cubicBezTo>
                  <a:cubicBezTo>
                    <a:pt x="4571" y="1009"/>
                    <a:pt x="4605" y="841"/>
                    <a:pt x="4605" y="673"/>
                  </a:cubicBezTo>
                  <a:cubicBezTo>
                    <a:pt x="4605" y="572"/>
                    <a:pt x="4538" y="505"/>
                    <a:pt x="4470" y="471"/>
                  </a:cubicBezTo>
                  <a:cubicBezTo>
                    <a:pt x="4437" y="370"/>
                    <a:pt x="4336" y="337"/>
                    <a:pt x="4269" y="303"/>
                  </a:cubicBezTo>
                  <a:cubicBezTo>
                    <a:pt x="4168" y="236"/>
                    <a:pt x="4101" y="202"/>
                    <a:pt x="4033" y="202"/>
                  </a:cubicBezTo>
                  <a:cubicBezTo>
                    <a:pt x="3966" y="169"/>
                    <a:pt x="3832" y="169"/>
                    <a:pt x="3765" y="135"/>
                  </a:cubicBezTo>
                  <a:cubicBezTo>
                    <a:pt x="3563" y="34"/>
                    <a:pt x="3328" y="34"/>
                    <a:pt x="3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11"/>
          <p:cNvSpPr/>
          <p:nvPr/>
        </p:nvSpPr>
        <p:spPr>
          <a:xfrm>
            <a:off x="-519600" y="3814668"/>
            <a:ext cx="1994602" cy="1704648"/>
          </a:xfrm>
          <a:custGeom>
            <a:avLst/>
            <a:gdLst/>
            <a:ahLst/>
            <a:cxnLst/>
            <a:rect l="l" t="t" r="r" b="b"/>
            <a:pathLst>
              <a:path w="75862" h="64834" extrusionOk="0">
                <a:moveTo>
                  <a:pt x="27486" y="0"/>
                </a:moveTo>
                <a:cubicBezTo>
                  <a:pt x="14236" y="0"/>
                  <a:pt x="1" y="11922"/>
                  <a:pt x="4464" y="32119"/>
                </a:cubicBezTo>
                <a:cubicBezTo>
                  <a:pt x="7408" y="45427"/>
                  <a:pt x="22347" y="63271"/>
                  <a:pt x="37187" y="64723"/>
                </a:cubicBezTo>
                <a:cubicBezTo>
                  <a:pt x="37950" y="64797"/>
                  <a:pt x="38755" y="64834"/>
                  <a:pt x="39593" y="64834"/>
                </a:cubicBezTo>
                <a:cubicBezTo>
                  <a:pt x="53258" y="64834"/>
                  <a:pt x="75862" y="55139"/>
                  <a:pt x="69752" y="38346"/>
                </a:cubicBezTo>
                <a:cubicBezTo>
                  <a:pt x="65972" y="27962"/>
                  <a:pt x="54255" y="28240"/>
                  <a:pt x="46358" y="22849"/>
                </a:cubicBezTo>
                <a:cubicBezTo>
                  <a:pt x="38023" y="17180"/>
                  <a:pt x="46975" y="9660"/>
                  <a:pt x="39376" y="3872"/>
                </a:cubicBezTo>
                <a:cubicBezTo>
                  <a:pt x="35961" y="1249"/>
                  <a:pt x="31775" y="0"/>
                  <a:pt x="27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rot="-5400000">
            <a:off x="1063772" y="4507185"/>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rot="-2700000">
            <a:off x="8069271" y="-492718"/>
            <a:ext cx="1402437" cy="1721733"/>
          </a:xfrm>
          <a:custGeom>
            <a:avLst/>
            <a:gdLst/>
            <a:ahLst/>
            <a:cxnLst/>
            <a:rect l="l" t="t" r="r" b="b"/>
            <a:pathLst>
              <a:path w="56098" h="68870" extrusionOk="0">
                <a:moveTo>
                  <a:pt x="27540" y="1"/>
                </a:moveTo>
                <a:cubicBezTo>
                  <a:pt x="25846" y="1"/>
                  <a:pt x="24016" y="377"/>
                  <a:pt x="22022" y="1226"/>
                </a:cubicBezTo>
                <a:cubicBezTo>
                  <a:pt x="3980" y="8924"/>
                  <a:pt x="18521" y="22730"/>
                  <a:pt x="17626" y="35302"/>
                </a:cubicBezTo>
                <a:cubicBezTo>
                  <a:pt x="16950" y="44552"/>
                  <a:pt x="1" y="49286"/>
                  <a:pt x="7799" y="60247"/>
                </a:cubicBezTo>
                <a:cubicBezTo>
                  <a:pt x="12119" y="66326"/>
                  <a:pt x="17081" y="68870"/>
                  <a:pt x="22065" y="68870"/>
                </a:cubicBezTo>
                <a:cubicBezTo>
                  <a:pt x="38955" y="68870"/>
                  <a:pt x="56098" y="39657"/>
                  <a:pt x="49355" y="19766"/>
                </a:cubicBezTo>
                <a:cubicBezTo>
                  <a:pt x="42898" y="13377"/>
                  <a:pt x="37638" y="1"/>
                  <a:pt x="27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rot="-5400000">
            <a:off x="7401502" y="4010007"/>
            <a:ext cx="232192" cy="20475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rot="-5400000">
            <a:off x="7657455" y="4236950"/>
            <a:ext cx="143296" cy="12635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2527600">
            <a:off x="7584927" y="496776"/>
            <a:ext cx="227865" cy="593777"/>
          </a:xfrm>
          <a:custGeom>
            <a:avLst/>
            <a:gdLst/>
            <a:ahLst/>
            <a:cxnLst/>
            <a:rect l="l" t="t" r="r" b="b"/>
            <a:pathLst>
              <a:path w="10049" h="26186" extrusionOk="0">
                <a:moveTo>
                  <a:pt x="6026" y="9334"/>
                </a:moveTo>
                <a:cubicBezTo>
                  <a:pt x="6036" y="9343"/>
                  <a:pt x="6050" y="9343"/>
                  <a:pt x="6050" y="9343"/>
                </a:cubicBezTo>
                <a:cubicBezTo>
                  <a:pt x="6042" y="9340"/>
                  <a:pt x="6034" y="9337"/>
                  <a:pt x="6026" y="9334"/>
                </a:cubicBezTo>
                <a:close/>
                <a:moveTo>
                  <a:pt x="3093" y="8839"/>
                </a:moveTo>
                <a:cubicBezTo>
                  <a:pt x="3529" y="8839"/>
                  <a:pt x="3899" y="8839"/>
                  <a:pt x="4336" y="8872"/>
                </a:cubicBezTo>
                <a:cubicBezTo>
                  <a:pt x="4899" y="8972"/>
                  <a:pt x="5494" y="9136"/>
                  <a:pt x="6026" y="9334"/>
                </a:cubicBezTo>
                <a:lnTo>
                  <a:pt x="6026" y="9334"/>
                </a:lnTo>
                <a:cubicBezTo>
                  <a:pt x="6021" y="9329"/>
                  <a:pt x="6016" y="9321"/>
                  <a:pt x="6016" y="9309"/>
                </a:cubicBezTo>
                <a:lnTo>
                  <a:pt x="6016" y="9309"/>
                </a:lnTo>
                <a:cubicBezTo>
                  <a:pt x="6016" y="9309"/>
                  <a:pt x="6050" y="9309"/>
                  <a:pt x="6050" y="9343"/>
                </a:cubicBezTo>
                <a:cubicBezTo>
                  <a:pt x="6420" y="9511"/>
                  <a:pt x="6756" y="9679"/>
                  <a:pt x="7092" y="9914"/>
                </a:cubicBezTo>
                <a:cubicBezTo>
                  <a:pt x="6554" y="10351"/>
                  <a:pt x="5983" y="10654"/>
                  <a:pt x="5344" y="10922"/>
                </a:cubicBezTo>
                <a:cubicBezTo>
                  <a:pt x="4605" y="11225"/>
                  <a:pt x="3865" y="11426"/>
                  <a:pt x="3126" y="11561"/>
                </a:cubicBezTo>
                <a:cubicBezTo>
                  <a:pt x="2925" y="11578"/>
                  <a:pt x="2731" y="11586"/>
                  <a:pt x="2542" y="11586"/>
                </a:cubicBezTo>
                <a:cubicBezTo>
                  <a:pt x="2353" y="11586"/>
                  <a:pt x="2168" y="11578"/>
                  <a:pt x="1984" y="11561"/>
                </a:cubicBezTo>
                <a:lnTo>
                  <a:pt x="1479" y="11426"/>
                </a:lnTo>
                <a:cubicBezTo>
                  <a:pt x="1379" y="11393"/>
                  <a:pt x="1345" y="11359"/>
                  <a:pt x="1244" y="11292"/>
                </a:cubicBezTo>
                <a:lnTo>
                  <a:pt x="1177" y="11225"/>
                </a:lnTo>
                <a:cubicBezTo>
                  <a:pt x="1143" y="11191"/>
                  <a:pt x="1143" y="11158"/>
                  <a:pt x="1076" y="11090"/>
                </a:cubicBezTo>
                <a:cubicBezTo>
                  <a:pt x="1076" y="11057"/>
                  <a:pt x="1043" y="11023"/>
                  <a:pt x="1043" y="10956"/>
                </a:cubicBezTo>
                <a:lnTo>
                  <a:pt x="1043" y="10721"/>
                </a:lnTo>
                <a:lnTo>
                  <a:pt x="1177" y="10217"/>
                </a:lnTo>
                <a:cubicBezTo>
                  <a:pt x="1244" y="10049"/>
                  <a:pt x="1345" y="9881"/>
                  <a:pt x="1479" y="9713"/>
                </a:cubicBezTo>
                <a:lnTo>
                  <a:pt x="1849" y="9343"/>
                </a:lnTo>
                <a:cubicBezTo>
                  <a:pt x="2017" y="9208"/>
                  <a:pt x="2185" y="9141"/>
                  <a:pt x="2353" y="9040"/>
                </a:cubicBezTo>
                <a:cubicBezTo>
                  <a:pt x="2588" y="8973"/>
                  <a:pt x="2857" y="8872"/>
                  <a:pt x="3093" y="8839"/>
                </a:cubicBezTo>
                <a:close/>
                <a:moveTo>
                  <a:pt x="6722" y="15627"/>
                </a:moveTo>
                <a:cubicBezTo>
                  <a:pt x="6722" y="15627"/>
                  <a:pt x="6756" y="15627"/>
                  <a:pt x="6756" y="15694"/>
                </a:cubicBezTo>
                <a:cubicBezTo>
                  <a:pt x="6756" y="15627"/>
                  <a:pt x="6756" y="15627"/>
                  <a:pt x="6722" y="15627"/>
                </a:cubicBezTo>
                <a:close/>
                <a:moveTo>
                  <a:pt x="2992" y="15795"/>
                </a:moveTo>
                <a:cubicBezTo>
                  <a:pt x="2958" y="15795"/>
                  <a:pt x="2958" y="15795"/>
                  <a:pt x="2891" y="15862"/>
                </a:cubicBezTo>
                <a:cubicBezTo>
                  <a:pt x="2925" y="15862"/>
                  <a:pt x="2925" y="15795"/>
                  <a:pt x="2992" y="15795"/>
                </a:cubicBezTo>
                <a:close/>
                <a:moveTo>
                  <a:pt x="4370" y="15358"/>
                </a:moveTo>
                <a:cubicBezTo>
                  <a:pt x="4874" y="15358"/>
                  <a:pt x="5344" y="15358"/>
                  <a:pt x="5815" y="15392"/>
                </a:cubicBezTo>
                <a:cubicBezTo>
                  <a:pt x="6117" y="15426"/>
                  <a:pt x="6487" y="15526"/>
                  <a:pt x="6823" y="15627"/>
                </a:cubicBezTo>
                <a:cubicBezTo>
                  <a:pt x="7024" y="15728"/>
                  <a:pt x="7260" y="15862"/>
                  <a:pt x="7428" y="16030"/>
                </a:cubicBezTo>
                <a:lnTo>
                  <a:pt x="7495" y="16064"/>
                </a:lnTo>
                <a:cubicBezTo>
                  <a:pt x="7192" y="16367"/>
                  <a:pt x="6890" y="16635"/>
                  <a:pt x="6588" y="16904"/>
                </a:cubicBezTo>
                <a:cubicBezTo>
                  <a:pt x="6184" y="17240"/>
                  <a:pt x="5714" y="17475"/>
                  <a:pt x="5210" y="17711"/>
                </a:cubicBezTo>
                <a:cubicBezTo>
                  <a:pt x="4840" y="17879"/>
                  <a:pt x="4470" y="17946"/>
                  <a:pt x="4067" y="18047"/>
                </a:cubicBezTo>
                <a:cubicBezTo>
                  <a:pt x="3916" y="18064"/>
                  <a:pt x="3773" y="18072"/>
                  <a:pt x="3626" y="18072"/>
                </a:cubicBezTo>
                <a:cubicBezTo>
                  <a:pt x="3479" y="18072"/>
                  <a:pt x="3328" y="18064"/>
                  <a:pt x="3160" y="18047"/>
                </a:cubicBezTo>
                <a:cubicBezTo>
                  <a:pt x="2891" y="17980"/>
                  <a:pt x="2656" y="17912"/>
                  <a:pt x="2387" y="17812"/>
                </a:cubicBezTo>
                <a:cubicBezTo>
                  <a:pt x="2185" y="17744"/>
                  <a:pt x="2017" y="17610"/>
                  <a:pt x="1849" y="17475"/>
                </a:cubicBezTo>
                <a:cubicBezTo>
                  <a:pt x="1782" y="17408"/>
                  <a:pt x="1681" y="17375"/>
                  <a:pt x="1647" y="17274"/>
                </a:cubicBezTo>
                <a:cubicBezTo>
                  <a:pt x="1614" y="17240"/>
                  <a:pt x="1614" y="17207"/>
                  <a:pt x="1547" y="17139"/>
                </a:cubicBezTo>
                <a:cubicBezTo>
                  <a:pt x="1547" y="17106"/>
                  <a:pt x="1513" y="17072"/>
                  <a:pt x="1513" y="17039"/>
                </a:cubicBezTo>
                <a:lnTo>
                  <a:pt x="1513" y="16938"/>
                </a:lnTo>
                <a:cubicBezTo>
                  <a:pt x="1513" y="16904"/>
                  <a:pt x="1547" y="16871"/>
                  <a:pt x="1547" y="16803"/>
                </a:cubicBezTo>
                <a:cubicBezTo>
                  <a:pt x="1614" y="16736"/>
                  <a:pt x="1647" y="16703"/>
                  <a:pt x="1681" y="16602"/>
                </a:cubicBezTo>
                <a:cubicBezTo>
                  <a:pt x="1816" y="16467"/>
                  <a:pt x="1883" y="16333"/>
                  <a:pt x="2017" y="16266"/>
                </a:cubicBezTo>
                <a:cubicBezTo>
                  <a:pt x="2252" y="16064"/>
                  <a:pt x="2555" y="15930"/>
                  <a:pt x="2857" y="15762"/>
                </a:cubicBezTo>
                <a:cubicBezTo>
                  <a:pt x="3361" y="15560"/>
                  <a:pt x="3865" y="15426"/>
                  <a:pt x="4370" y="15358"/>
                </a:cubicBezTo>
                <a:close/>
                <a:moveTo>
                  <a:pt x="4370" y="1"/>
                </a:moveTo>
                <a:cubicBezTo>
                  <a:pt x="4067" y="101"/>
                  <a:pt x="3865" y="101"/>
                  <a:pt x="3597" y="135"/>
                </a:cubicBezTo>
                <a:cubicBezTo>
                  <a:pt x="3496" y="135"/>
                  <a:pt x="3361" y="169"/>
                  <a:pt x="3294" y="269"/>
                </a:cubicBezTo>
                <a:cubicBezTo>
                  <a:pt x="3193" y="337"/>
                  <a:pt x="3160" y="471"/>
                  <a:pt x="3160" y="605"/>
                </a:cubicBezTo>
                <a:cubicBezTo>
                  <a:pt x="3160" y="740"/>
                  <a:pt x="3193" y="841"/>
                  <a:pt x="3294" y="941"/>
                </a:cubicBezTo>
                <a:cubicBezTo>
                  <a:pt x="3352" y="1000"/>
                  <a:pt x="3460" y="1083"/>
                  <a:pt x="3554" y="1083"/>
                </a:cubicBezTo>
                <a:cubicBezTo>
                  <a:pt x="3568" y="1083"/>
                  <a:pt x="3583" y="1081"/>
                  <a:pt x="3597" y="1076"/>
                </a:cubicBezTo>
                <a:cubicBezTo>
                  <a:pt x="3832" y="1042"/>
                  <a:pt x="4059" y="1026"/>
                  <a:pt x="4286" y="1026"/>
                </a:cubicBezTo>
                <a:cubicBezTo>
                  <a:pt x="4512" y="1026"/>
                  <a:pt x="4739" y="1042"/>
                  <a:pt x="4974" y="1076"/>
                </a:cubicBezTo>
                <a:cubicBezTo>
                  <a:pt x="5344" y="1110"/>
                  <a:pt x="5714" y="1244"/>
                  <a:pt x="6083" y="1345"/>
                </a:cubicBezTo>
                <a:cubicBezTo>
                  <a:pt x="6420" y="1513"/>
                  <a:pt x="6756" y="1681"/>
                  <a:pt x="7058" y="1916"/>
                </a:cubicBezTo>
                <a:cubicBezTo>
                  <a:pt x="7360" y="2151"/>
                  <a:pt x="7663" y="2454"/>
                  <a:pt x="7898" y="2756"/>
                </a:cubicBezTo>
                <a:cubicBezTo>
                  <a:pt x="8201" y="3126"/>
                  <a:pt x="8402" y="3496"/>
                  <a:pt x="8570" y="3966"/>
                </a:cubicBezTo>
                <a:cubicBezTo>
                  <a:pt x="8738" y="4436"/>
                  <a:pt x="8873" y="4873"/>
                  <a:pt x="8940" y="5377"/>
                </a:cubicBezTo>
                <a:cubicBezTo>
                  <a:pt x="9041" y="5949"/>
                  <a:pt x="9041" y="6486"/>
                  <a:pt x="8940" y="7024"/>
                </a:cubicBezTo>
                <a:cubicBezTo>
                  <a:pt x="8906" y="7394"/>
                  <a:pt x="8839" y="7730"/>
                  <a:pt x="8705" y="8066"/>
                </a:cubicBezTo>
                <a:cubicBezTo>
                  <a:pt x="8570" y="8335"/>
                  <a:pt x="8402" y="8570"/>
                  <a:pt x="8234" y="8839"/>
                </a:cubicBezTo>
                <a:cubicBezTo>
                  <a:pt x="8100" y="9007"/>
                  <a:pt x="7965" y="9141"/>
                  <a:pt x="7797" y="9309"/>
                </a:cubicBezTo>
                <a:cubicBezTo>
                  <a:pt x="7495" y="9040"/>
                  <a:pt x="7092" y="8839"/>
                  <a:pt x="6688" y="8671"/>
                </a:cubicBezTo>
                <a:cubicBezTo>
                  <a:pt x="5882" y="8301"/>
                  <a:pt x="5075" y="8032"/>
                  <a:pt x="4202" y="7965"/>
                </a:cubicBezTo>
                <a:cubicBezTo>
                  <a:pt x="4017" y="7931"/>
                  <a:pt x="3832" y="7915"/>
                  <a:pt x="3643" y="7915"/>
                </a:cubicBezTo>
                <a:cubicBezTo>
                  <a:pt x="3454" y="7915"/>
                  <a:pt x="3261" y="7931"/>
                  <a:pt x="3059" y="7965"/>
                </a:cubicBezTo>
                <a:cubicBezTo>
                  <a:pt x="2857" y="7999"/>
                  <a:pt x="2689" y="7999"/>
                  <a:pt x="2488" y="8066"/>
                </a:cubicBezTo>
                <a:cubicBezTo>
                  <a:pt x="2252" y="8133"/>
                  <a:pt x="2084" y="8200"/>
                  <a:pt x="1883" y="8301"/>
                </a:cubicBezTo>
                <a:cubicBezTo>
                  <a:pt x="1547" y="8469"/>
                  <a:pt x="1244" y="8671"/>
                  <a:pt x="975" y="8906"/>
                </a:cubicBezTo>
                <a:cubicBezTo>
                  <a:pt x="673" y="9208"/>
                  <a:pt x="471" y="9578"/>
                  <a:pt x="303" y="9981"/>
                </a:cubicBezTo>
                <a:cubicBezTo>
                  <a:pt x="68" y="10519"/>
                  <a:pt x="1" y="11090"/>
                  <a:pt x="303" y="11662"/>
                </a:cubicBezTo>
                <a:cubicBezTo>
                  <a:pt x="538" y="12099"/>
                  <a:pt x="1043" y="12367"/>
                  <a:pt x="1547" y="12435"/>
                </a:cubicBezTo>
                <a:cubicBezTo>
                  <a:pt x="1827" y="12494"/>
                  <a:pt x="2113" y="12520"/>
                  <a:pt x="2400" y="12520"/>
                </a:cubicBezTo>
                <a:cubicBezTo>
                  <a:pt x="2768" y="12520"/>
                  <a:pt x="3137" y="12477"/>
                  <a:pt x="3496" y="12401"/>
                </a:cubicBezTo>
                <a:cubicBezTo>
                  <a:pt x="4202" y="12267"/>
                  <a:pt x="4874" y="12065"/>
                  <a:pt x="5546" y="11763"/>
                </a:cubicBezTo>
                <a:cubicBezTo>
                  <a:pt x="6251" y="11494"/>
                  <a:pt x="6957" y="11090"/>
                  <a:pt x="7596" y="10654"/>
                </a:cubicBezTo>
                <a:cubicBezTo>
                  <a:pt x="7697" y="10586"/>
                  <a:pt x="7730" y="10519"/>
                  <a:pt x="7797" y="10486"/>
                </a:cubicBezTo>
                <a:cubicBezTo>
                  <a:pt x="8033" y="10654"/>
                  <a:pt x="8201" y="10855"/>
                  <a:pt x="8369" y="11057"/>
                </a:cubicBezTo>
                <a:cubicBezTo>
                  <a:pt x="8469" y="11258"/>
                  <a:pt x="8604" y="11426"/>
                  <a:pt x="8738" y="11662"/>
                </a:cubicBezTo>
                <a:cubicBezTo>
                  <a:pt x="8806" y="11863"/>
                  <a:pt x="8873" y="12099"/>
                  <a:pt x="8906" y="12334"/>
                </a:cubicBezTo>
                <a:cubicBezTo>
                  <a:pt x="8940" y="12603"/>
                  <a:pt x="8940" y="12905"/>
                  <a:pt x="8906" y="13241"/>
                </a:cubicBezTo>
                <a:cubicBezTo>
                  <a:pt x="8873" y="13611"/>
                  <a:pt x="8738" y="14014"/>
                  <a:pt x="8570" y="14384"/>
                </a:cubicBezTo>
                <a:cubicBezTo>
                  <a:pt x="8402" y="14720"/>
                  <a:pt x="8234" y="15056"/>
                  <a:pt x="8033" y="15358"/>
                </a:cubicBezTo>
                <a:lnTo>
                  <a:pt x="7932" y="15258"/>
                </a:lnTo>
                <a:cubicBezTo>
                  <a:pt x="7596" y="15022"/>
                  <a:pt x="7260" y="14854"/>
                  <a:pt x="6890" y="14686"/>
                </a:cubicBezTo>
                <a:cubicBezTo>
                  <a:pt x="6520" y="14552"/>
                  <a:pt x="6083" y="14451"/>
                  <a:pt x="5714" y="14417"/>
                </a:cubicBezTo>
                <a:cubicBezTo>
                  <a:pt x="5529" y="14401"/>
                  <a:pt x="5327" y="14392"/>
                  <a:pt x="5126" y="14392"/>
                </a:cubicBezTo>
                <a:cubicBezTo>
                  <a:pt x="4924" y="14392"/>
                  <a:pt x="4722" y="14401"/>
                  <a:pt x="4538" y="14417"/>
                </a:cubicBezTo>
                <a:cubicBezTo>
                  <a:pt x="3731" y="14518"/>
                  <a:pt x="2992" y="14720"/>
                  <a:pt x="2252" y="15056"/>
                </a:cubicBezTo>
                <a:cubicBezTo>
                  <a:pt x="1715" y="15291"/>
                  <a:pt x="1143" y="15728"/>
                  <a:pt x="807" y="16232"/>
                </a:cubicBezTo>
                <a:cubicBezTo>
                  <a:pt x="673" y="16467"/>
                  <a:pt x="538" y="16736"/>
                  <a:pt x="572" y="17039"/>
                </a:cubicBezTo>
                <a:cubicBezTo>
                  <a:pt x="572" y="17375"/>
                  <a:pt x="707" y="17644"/>
                  <a:pt x="908" y="17912"/>
                </a:cubicBezTo>
                <a:cubicBezTo>
                  <a:pt x="1143" y="18148"/>
                  <a:pt x="1412" y="18383"/>
                  <a:pt x="1715" y="18551"/>
                </a:cubicBezTo>
                <a:cubicBezTo>
                  <a:pt x="2084" y="18753"/>
                  <a:pt x="2521" y="18887"/>
                  <a:pt x="2992" y="18954"/>
                </a:cubicBezTo>
                <a:cubicBezTo>
                  <a:pt x="3193" y="18988"/>
                  <a:pt x="3429" y="18988"/>
                  <a:pt x="3664" y="18988"/>
                </a:cubicBezTo>
                <a:cubicBezTo>
                  <a:pt x="3899" y="18988"/>
                  <a:pt x="4168" y="18954"/>
                  <a:pt x="4370" y="18921"/>
                </a:cubicBezTo>
                <a:cubicBezTo>
                  <a:pt x="4840" y="18820"/>
                  <a:pt x="5243" y="18719"/>
                  <a:pt x="5680" y="18484"/>
                </a:cubicBezTo>
                <a:cubicBezTo>
                  <a:pt x="6554" y="18114"/>
                  <a:pt x="7293" y="17543"/>
                  <a:pt x="7932" y="16871"/>
                </a:cubicBezTo>
                <a:lnTo>
                  <a:pt x="8100" y="16703"/>
                </a:lnTo>
                <a:cubicBezTo>
                  <a:pt x="8369" y="17039"/>
                  <a:pt x="8570" y="17375"/>
                  <a:pt x="8738" y="17744"/>
                </a:cubicBezTo>
                <a:cubicBezTo>
                  <a:pt x="8873" y="18047"/>
                  <a:pt x="8940" y="18316"/>
                  <a:pt x="8974" y="18652"/>
                </a:cubicBezTo>
                <a:cubicBezTo>
                  <a:pt x="9041" y="18954"/>
                  <a:pt x="9041" y="19257"/>
                  <a:pt x="8974" y="19559"/>
                </a:cubicBezTo>
                <a:cubicBezTo>
                  <a:pt x="8940" y="19895"/>
                  <a:pt x="8873" y="20164"/>
                  <a:pt x="8738" y="20466"/>
                </a:cubicBezTo>
                <a:cubicBezTo>
                  <a:pt x="8570" y="20903"/>
                  <a:pt x="8301" y="21273"/>
                  <a:pt x="8066" y="21609"/>
                </a:cubicBezTo>
                <a:cubicBezTo>
                  <a:pt x="7629" y="22147"/>
                  <a:pt x="7125" y="22617"/>
                  <a:pt x="6588" y="23020"/>
                </a:cubicBezTo>
                <a:cubicBezTo>
                  <a:pt x="5755" y="23653"/>
                  <a:pt x="4857" y="24187"/>
                  <a:pt x="3892" y="24621"/>
                </a:cubicBezTo>
                <a:lnTo>
                  <a:pt x="3892" y="24621"/>
                </a:lnTo>
                <a:cubicBezTo>
                  <a:pt x="3896" y="24617"/>
                  <a:pt x="3899" y="24610"/>
                  <a:pt x="3899" y="24600"/>
                </a:cubicBezTo>
                <a:cubicBezTo>
                  <a:pt x="3865" y="24600"/>
                  <a:pt x="3865" y="24634"/>
                  <a:pt x="3832" y="24634"/>
                </a:cubicBezTo>
                <a:cubicBezTo>
                  <a:pt x="3193" y="24869"/>
                  <a:pt x="2555" y="25104"/>
                  <a:pt x="1916" y="25272"/>
                </a:cubicBezTo>
                <a:cubicBezTo>
                  <a:pt x="1681" y="25306"/>
                  <a:pt x="1547" y="25608"/>
                  <a:pt x="1580" y="25843"/>
                </a:cubicBezTo>
                <a:cubicBezTo>
                  <a:pt x="1669" y="26079"/>
                  <a:pt x="1860" y="26186"/>
                  <a:pt x="2088" y="26186"/>
                </a:cubicBezTo>
                <a:cubicBezTo>
                  <a:pt x="2119" y="26186"/>
                  <a:pt x="2152" y="26184"/>
                  <a:pt x="2185" y="26179"/>
                </a:cubicBezTo>
                <a:cubicBezTo>
                  <a:pt x="3059" y="25978"/>
                  <a:pt x="3899" y="25675"/>
                  <a:pt x="4739" y="25306"/>
                </a:cubicBezTo>
                <a:cubicBezTo>
                  <a:pt x="5613" y="24869"/>
                  <a:pt x="6453" y="24365"/>
                  <a:pt x="7260" y="23760"/>
                </a:cubicBezTo>
                <a:cubicBezTo>
                  <a:pt x="8705" y="22651"/>
                  <a:pt x="9948" y="21071"/>
                  <a:pt x="9982" y="19156"/>
                </a:cubicBezTo>
                <a:cubicBezTo>
                  <a:pt x="9982" y="18148"/>
                  <a:pt x="9612" y="17240"/>
                  <a:pt x="9074" y="16400"/>
                </a:cubicBezTo>
                <a:cubicBezTo>
                  <a:pt x="8974" y="16266"/>
                  <a:pt x="8873" y="16131"/>
                  <a:pt x="8772" y="15963"/>
                </a:cubicBezTo>
                <a:cubicBezTo>
                  <a:pt x="9108" y="15526"/>
                  <a:pt x="9377" y="15022"/>
                  <a:pt x="9578" y="14518"/>
                </a:cubicBezTo>
                <a:cubicBezTo>
                  <a:pt x="9915" y="13678"/>
                  <a:pt x="9982" y="12771"/>
                  <a:pt x="9814" y="11897"/>
                </a:cubicBezTo>
                <a:cubicBezTo>
                  <a:pt x="9646" y="11158"/>
                  <a:pt x="9242" y="10519"/>
                  <a:pt x="8738" y="9981"/>
                </a:cubicBezTo>
                <a:lnTo>
                  <a:pt x="8570" y="9813"/>
                </a:lnTo>
                <a:cubicBezTo>
                  <a:pt x="8806" y="9545"/>
                  <a:pt x="9041" y="9242"/>
                  <a:pt x="9242" y="8973"/>
                </a:cubicBezTo>
                <a:cubicBezTo>
                  <a:pt x="9444" y="8671"/>
                  <a:pt x="9578" y="8335"/>
                  <a:pt x="9713" y="7999"/>
                </a:cubicBezTo>
                <a:cubicBezTo>
                  <a:pt x="9780" y="7797"/>
                  <a:pt x="9780" y="7562"/>
                  <a:pt x="9814" y="7394"/>
                </a:cubicBezTo>
                <a:lnTo>
                  <a:pt x="9948" y="6520"/>
                </a:lnTo>
                <a:cubicBezTo>
                  <a:pt x="10049" y="5478"/>
                  <a:pt x="9814" y="4436"/>
                  <a:pt x="9410" y="3462"/>
                </a:cubicBezTo>
                <a:cubicBezTo>
                  <a:pt x="8940" y="2353"/>
                  <a:pt x="8201" y="1446"/>
                  <a:pt x="7192" y="807"/>
                </a:cubicBezTo>
                <a:cubicBezTo>
                  <a:pt x="6352" y="269"/>
                  <a:pt x="5344" y="1"/>
                  <a:pt x="4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2871926">
            <a:off x="1206990" y="3928112"/>
            <a:ext cx="215958" cy="603648"/>
          </a:xfrm>
          <a:custGeom>
            <a:avLst/>
            <a:gdLst/>
            <a:ahLst/>
            <a:cxnLst/>
            <a:rect l="l" t="t" r="r" b="b"/>
            <a:pathLst>
              <a:path w="8638" h="24145" extrusionOk="0">
                <a:moveTo>
                  <a:pt x="4604" y="2353"/>
                </a:moveTo>
                <a:lnTo>
                  <a:pt x="4537" y="2420"/>
                </a:lnTo>
                <a:cubicBezTo>
                  <a:pt x="4537" y="2420"/>
                  <a:pt x="4604" y="2420"/>
                  <a:pt x="4604" y="2353"/>
                </a:cubicBezTo>
                <a:close/>
                <a:moveTo>
                  <a:pt x="2823" y="4134"/>
                </a:moveTo>
                <a:lnTo>
                  <a:pt x="2823" y="4134"/>
                </a:lnTo>
                <a:cubicBezTo>
                  <a:pt x="2823" y="4134"/>
                  <a:pt x="2790" y="4167"/>
                  <a:pt x="2790" y="4201"/>
                </a:cubicBezTo>
                <a:lnTo>
                  <a:pt x="2790" y="4201"/>
                </a:lnTo>
                <a:cubicBezTo>
                  <a:pt x="2790" y="4168"/>
                  <a:pt x="2823" y="4168"/>
                  <a:pt x="2823" y="4134"/>
                </a:cubicBezTo>
                <a:close/>
                <a:moveTo>
                  <a:pt x="1580" y="6218"/>
                </a:moveTo>
                <a:lnTo>
                  <a:pt x="1580" y="6218"/>
                </a:lnTo>
                <a:cubicBezTo>
                  <a:pt x="1580" y="6218"/>
                  <a:pt x="1580" y="6246"/>
                  <a:pt x="1561" y="6266"/>
                </a:cubicBezTo>
                <a:lnTo>
                  <a:pt x="1561" y="6266"/>
                </a:lnTo>
                <a:cubicBezTo>
                  <a:pt x="1572" y="6256"/>
                  <a:pt x="1580" y="6241"/>
                  <a:pt x="1580" y="6218"/>
                </a:cubicBezTo>
                <a:close/>
                <a:moveTo>
                  <a:pt x="1561" y="6266"/>
                </a:moveTo>
                <a:cubicBezTo>
                  <a:pt x="1541" y="6285"/>
                  <a:pt x="1513" y="6285"/>
                  <a:pt x="1513" y="6285"/>
                </a:cubicBezTo>
                <a:cubicBezTo>
                  <a:pt x="1536" y="6285"/>
                  <a:pt x="1551" y="6277"/>
                  <a:pt x="1561" y="6266"/>
                </a:cubicBezTo>
                <a:close/>
                <a:moveTo>
                  <a:pt x="5445" y="8536"/>
                </a:moveTo>
                <a:cubicBezTo>
                  <a:pt x="5478" y="8570"/>
                  <a:pt x="5613" y="8570"/>
                  <a:pt x="5680" y="8570"/>
                </a:cubicBezTo>
                <a:cubicBezTo>
                  <a:pt x="5781" y="8570"/>
                  <a:pt x="5814" y="8637"/>
                  <a:pt x="5881" y="8637"/>
                </a:cubicBezTo>
                <a:cubicBezTo>
                  <a:pt x="5949" y="8671"/>
                  <a:pt x="5982" y="8671"/>
                  <a:pt x="6049" y="8704"/>
                </a:cubicBezTo>
                <a:cubicBezTo>
                  <a:pt x="6117" y="8738"/>
                  <a:pt x="6184" y="8805"/>
                  <a:pt x="6217" y="8872"/>
                </a:cubicBezTo>
                <a:lnTo>
                  <a:pt x="6352" y="9141"/>
                </a:lnTo>
                <a:cubicBezTo>
                  <a:pt x="6386" y="9242"/>
                  <a:pt x="6453" y="9377"/>
                  <a:pt x="6453" y="9511"/>
                </a:cubicBezTo>
                <a:lnTo>
                  <a:pt x="6453" y="9981"/>
                </a:lnTo>
                <a:cubicBezTo>
                  <a:pt x="6386" y="10149"/>
                  <a:pt x="6352" y="10318"/>
                  <a:pt x="6318" y="10418"/>
                </a:cubicBezTo>
                <a:cubicBezTo>
                  <a:pt x="6217" y="10553"/>
                  <a:pt x="6184" y="10687"/>
                  <a:pt x="6117" y="10822"/>
                </a:cubicBezTo>
                <a:lnTo>
                  <a:pt x="5848" y="11057"/>
                </a:lnTo>
                <a:cubicBezTo>
                  <a:pt x="5713" y="11158"/>
                  <a:pt x="5613" y="11225"/>
                  <a:pt x="5478" y="11258"/>
                </a:cubicBezTo>
                <a:cubicBezTo>
                  <a:pt x="5310" y="11326"/>
                  <a:pt x="5142" y="11359"/>
                  <a:pt x="5008" y="11393"/>
                </a:cubicBezTo>
                <a:cubicBezTo>
                  <a:pt x="4890" y="11410"/>
                  <a:pt x="4764" y="11418"/>
                  <a:pt x="4630" y="11418"/>
                </a:cubicBezTo>
                <a:cubicBezTo>
                  <a:pt x="4495" y="11418"/>
                  <a:pt x="4352" y="11410"/>
                  <a:pt x="4201" y="11393"/>
                </a:cubicBezTo>
                <a:cubicBezTo>
                  <a:pt x="3798" y="11359"/>
                  <a:pt x="3428" y="11225"/>
                  <a:pt x="3025" y="11057"/>
                </a:cubicBezTo>
                <a:cubicBezTo>
                  <a:pt x="2857" y="10990"/>
                  <a:pt x="2756" y="10922"/>
                  <a:pt x="2622" y="10855"/>
                </a:cubicBezTo>
                <a:cubicBezTo>
                  <a:pt x="2689" y="10654"/>
                  <a:pt x="2823" y="10486"/>
                  <a:pt x="2958" y="10318"/>
                </a:cubicBezTo>
                <a:cubicBezTo>
                  <a:pt x="3126" y="10082"/>
                  <a:pt x="3294" y="9914"/>
                  <a:pt x="3462" y="9746"/>
                </a:cubicBezTo>
                <a:cubicBezTo>
                  <a:pt x="3663" y="9545"/>
                  <a:pt x="3865" y="9343"/>
                  <a:pt x="4134" y="9175"/>
                </a:cubicBezTo>
                <a:cubicBezTo>
                  <a:pt x="4369" y="8973"/>
                  <a:pt x="4672" y="8805"/>
                  <a:pt x="4974" y="8671"/>
                </a:cubicBezTo>
                <a:cubicBezTo>
                  <a:pt x="5109" y="8637"/>
                  <a:pt x="5277" y="8570"/>
                  <a:pt x="5445" y="8536"/>
                </a:cubicBezTo>
                <a:close/>
                <a:moveTo>
                  <a:pt x="5243" y="15090"/>
                </a:moveTo>
                <a:cubicBezTo>
                  <a:pt x="5445" y="15123"/>
                  <a:pt x="5646" y="15123"/>
                  <a:pt x="5814" y="15123"/>
                </a:cubicBezTo>
                <a:cubicBezTo>
                  <a:pt x="5881" y="15123"/>
                  <a:pt x="6016" y="15190"/>
                  <a:pt x="6117" y="15224"/>
                </a:cubicBezTo>
                <a:cubicBezTo>
                  <a:pt x="6150" y="15224"/>
                  <a:pt x="6184" y="15258"/>
                  <a:pt x="6217" y="15258"/>
                </a:cubicBezTo>
                <a:cubicBezTo>
                  <a:pt x="6217" y="15291"/>
                  <a:pt x="6184" y="15358"/>
                  <a:pt x="6150" y="15392"/>
                </a:cubicBezTo>
                <a:lnTo>
                  <a:pt x="5881" y="15627"/>
                </a:lnTo>
                <a:cubicBezTo>
                  <a:pt x="5579" y="15862"/>
                  <a:pt x="5243" y="16064"/>
                  <a:pt x="4873" y="16199"/>
                </a:cubicBezTo>
                <a:cubicBezTo>
                  <a:pt x="4571" y="16299"/>
                  <a:pt x="4336" y="16400"/>
                  <a:pt x="4033" y="16434"/>
                </a:cubicBezTo>
                <a:lnTo>
                  <a:pt x="3529" y="16434"/>
                </a:lnTo>
                <a:cubicBezTo>
                  <a:pt x="3462" y="16434"/>
                  <a:pt x="3361" y="16400"/>
                  <a:pt x="3227" y="16367"/>
                </a:cubicBezTo>
                <a:cubicBezTo>
                  <a:pt x="3227" y="16299"/>
                  <a:pt x="3294" y="16299"/>
                  <a:pt x="3294" y="16266"/>
                </a:cubicBezTo>
                <a:cubicBezTo>
                  <a:pt x="3462" y="16064"/>
                  <a:pt x="3630" y="15896"/>
                  <a:pt x="3831" y="15728"/>
                </a:cubicBezTo>
                <a:cubicBezTo>
                  <a:pt x="4033" y="15560"/>
                  <a:pt x="4302" y="15426"/>
                  <a:pt x="4537" y="15291"/>
                </a:cubicBezTo>
                <a:cubicBezTo>
                  <a:pt x="4739" y="15224"/>
                  <a:pt x="5008" y="15123"/>
                  <a:pt x="5243" y="15090"/>
                </a:cubicBezTo>
                <a:close/>
                <a:moveTo>
                  <a:pt x="4235" y="22416"/>
                </a:moveTo>
                <a:lnTo>
                  <a:pt x="4302" y="22449"/>
                </a:lnTo>
                <a:cubicBezTo>
                  <a:pt x="4302" y="22449"/>
                  <a:pt x="4235" y="22449"/>
                  <a:pt x="4235" y="22416"/>
                </a:cubicBezTo>
                <a:close/>
                <a:moveTo>
                  <a:pt x="7663" y="1"/>
                </a:moveTo>
                <a:cubicBezTo>
                  <a:pt x="7058" y="34"/>
                  <a:pt x="6352" y="236"/>
                  <a:pt x="5781" y="471"/>
                </a:cubicBezTo>
                <a:cubicBezTo>
                  <a:pt x="4873" y="841"/>
                  <a:pt x="4100" y="1345"/>
                  <a:pt x="3361" y="1983"/>
                </a:cubicBezTo>
                <a:cubicBezTo>
                  <a:pt x="2655" y="2622"/>
                  <a:pt x="2017" y="3361"/>
                  <a:pt x="1479" y="4168"/>
                </a:cubicBezTo>
                <a:cubicBezTo>
                  <a:pt x="975" y="4941"/>
                  <a:pt x="538" y="5781"/>
                  <a:pt x="303" y="6654"/>
                </a:cubicBezTo>
                <a:cubicBezTo>
                  <a:pt x="168" y="7058"/>
                  <a:pt x="101" y="7495"/>
                  <a:pt x="34" y="7965"/>
                </a:cubicBezTo>
                <a:cubicBezTo>
                  <a:pt x="0" y="8368"/>
                  <a:pt x="34" y="8805"/>
                  <a:pt x="101" y="9209"/>
                </a:cubicBezTo>
                <a:cubicBezTo>
                  <a:pt x="202" y="10015"/>
                  <a:pt x="639" y="10721"/>
                  <a:pt x="1244" y="11258"/>
                </a:cubicBezTo>
                <a:cubicBezTo>
                  <a:pt x="975" y="12031"/>
                  <a:pt x="841" y="12872"/>
                  <a:pt x="841" y="13644"/>
                </a:cubicBezTo>
                <a:cubicBezTo>
                  <a:pt x="841" y="14485"/>
                  <a:pt x="1009" y="15291"/>
                  <a:pt x="1412" y="16064"/>
                </a:cubicBezTo>
                <a:cubicBezTo>
                  <a:pt x="1513" y="16266"/>
                  <a:pt x="1647" y="16467"/>
                  <a:pt x="1815" y="16669"/>
                </a:cubicBezTo>
                <a:cubicBezTo>
                  <a:pt x="1345" y="17744"/>
                  <a:pt x="1311" y="18954"/>
                  <a:pt x="1580" y="20097"/>
                </a:cubicBezTo>
                <a:cubicBezTo>
                  <a:pt x="1681" y="20668"/>
                  <a:pt x="1950" y="21273"/>
                  <a:pt x="2286" y="21777"/>
                </a:cubicBezTo>
                <a:cubicBezTo>
                  <a:pt x="2622" y="22281"/>
                  <a:pt x="3025" y="22785"/>
                  <a:pt x="3495" y="23155"/>
                </a:cubicBezTo>
                <a:cubicBezTo>
                  <a:pt x="4033" y="23592"/>
                  <a:pt x="4638" y="23928"/>
                  <a:pt x="5277" y="24129"/>
                </a:cubicBezTo>
                <a:cubicBezTo>
                  <a:pt x="5317" y="24139"/>
                  <a:pt x="5358" y="24144"/>
                  <a:pt x="5398" y="24144"/>
                </a:cubicBezTo>
                <a:cubicBezTo>
                  <a:pt x="5631" y="24144"/>
                  <a:pt x="5863" y="23989"/>
                  <a:pt x="5949" y="23760"/>
                </a:cubicBezTo>
                <a:cubicBezTo>
                  <a:pt x="6016" y="23457"/>
                  <a:pt x="5848" y="23188"/>
                  <a:pt x="5545" y="23088"/>
                </a:cubicBezTo>
                <a:cubicBezTo>
                  <a:pt x="5445" y="23020"/>
                  <a:pt x="5344" y="22987"/>
                  <a:pt x="5209" y="22953"/>
                </a:cubicBezTo>
                <a:cubicBezTo>
                  <a:pt x="4873" y="22785"/>
                  <a:pt x="4537" y="22617"/>
                  <a:pt x="4268" y="22416"/>
                </a:cubicBezTo>
                <a:cubicBezTo>
                  <a:pt x="4204" y="22416"/>
                  <a:pt x="4201" y="22416"/>
                  <a:pt x="4201" y="22356"/>
                </a:cubicBezTo>
                <a:lnTo>
                  <a:pt x="4201" y="22356"/>
                </a:lnTo>
                <a:cubicBezTo>
                  <a:pt x="4224" y="22376"/>
                  <a:pt x="4246" y="22396"/>
                  <a:pt x="4268" y="22416"/>
                </a:cubicBezTo>
                <a:lnTo>
                  <a:pt x="4201" y="22348"/>
                </a:lnTo>
                <a:lnTo>
                  <a:pt x="4201" y="22348"/>
                </a:lnTo>
                <a:cubicBezTo>
                  <a:pt x="4201" y="22351"/>
                  <a:pt x="4201" y="22354"/>
                  <a:pt x="4201" y="22356"/>
                </a:cubicBezTo>
                <a:lnTo>
                  <a:pt x="4201" y="22356"/>
                </a:lnTo>
                <a:cubicBezTo>
                  <a:pt x="3922" y="22111"/>
                  <a:pt x="3649" y="21889"/>
                  <a:pt x="3462" y="21609"/>
                </a:cubicBezTo>
                <a:cubicBezTo>
                  <a:pt x="3193" y="21273"/>
                  <a:pt x="3025" y="20937"/>
                  <a:pt x="2857" y="20601"/>
                </a:cubicBezTo>
                <a:cubicBezTo>
                  <a:pt x="2689" y="20231"/>
                  <a:pt x="2622" y="19794"/>
                  <a:pt x="2521" y="19425"/>
                </a:cubicBezTo>
                <a:cubicBezTo>
                  <a:pt x="2487" y="19055"/>
                  <a:pt x="2487" y="18618"/>
                  <a:pt x="2521" y="18248"/>
                </a:cubicBezTo>
                <a:cubicBezTo>
                  <a:pt x="2588" y="17946"/>
                  <a:pt x="2655" y="17644"/>
                  <a:pt x="2756" y="17375"/>
                </a:cubicBezTo>
                <a:cubicBezTo>
                  <a:pt x="2857" y="17408"/>
                  <a:pt x="2991" y="17442"/>
                  <a:pt x="3092" y="17476"/>
                </a:cubicBezTo>
                <a:cubicBezTo>
                  <a:pt x="3315" y="17542"/>
                  <a:pt x="3544" y="17571"/>
                  <a:pt x="3775" y="17571"/>
                </a:cubicBezTo>
                <a:cubicBezTo>
                  <a:pt x="4483" y="17571"/>
                  <a:pt x="5206" y="17293"/>
                  <a:pt x="5814" y="16938"/>
                </a:cubicBezTo>
                <a:cubicBezTo>
                  <a:pt x="6184" y="16736"/>
                  <a:pt x="6554" y="16467"/>
                  <a:pt x="6856" y="16165"/>
                </a:cubicBezTo>
                <a:cubicBezTo>
                  <a:pt x="7125" y="15930"/>
                  <a:pt x="7293" y="15627"/>
                  <a:pt x="7293" y="15258"/>
                </a:cubicBezTo>
                <a:cubicBezTo>
                  <a:pt x="7293" y="14585"/>
                  <a:pt x="6654" y="14216"/>
                  <a:pt x="6117" y="14081"/>
                </a:cubicBezTo>
                <a:cubicBezTo>
                  <a:pt x="5935" y="14050"/>
                  <a:pt x="5756" y="14035"/>
                  <a:pt x="5578" y="14035"/>
                </a:cubicBezTo>
                <a:cubicBezTo>
                  <a:pt x="4997" y="14035"/>
                  <a:pt x="4431" y="14194"/>
                  <a:pt x="3865" y="14451"/>
                </a:cubicBezTo>
                <a:cubicBezTo>
                  <a:pt x="3294" y="14753"/>
                  <a:pt x="2790" y="15157"/>
                  <a:pt x="2420" y="15661"/>
                </a:cubicBezTo>
                <a:cubicBezTo>
                  <a:pt x="2319" y="15560"/>
                  <a:pt x="2286" y="15459"/>
                  <a:pt x="2252" y="15325"/>
                </a:cubicBezTo>
                <a:cubicBezTo>
                  <a:pt x="2118" y="15056"/>
                  <a:pt x="2017" y="14720"/>
                  <a:pt x="1983" y="14384"/>
                </a:cubicBezTo>
                <a:cubicBezTo>
                  <a:pt x="1916" y="13812"/>
                  <a:pt x="1916" y="13308"/>
                  <a:pt x="1983" y="12771"/>
                </a:cubicBezTo>
                <a:cubicBezTo>
                  <a:pt x="2017" y="12468"/>
                  <a:pt x="2084" y="12199"/>
                  <a:pt x="2151" y="11897"/>
                </a:cubicBezTo>
                <a:lnTo>
                  <a:pt x="2420" y="12031"/>
                </a:lnTo>
                <a:cubicBezTo>
                  <a:pt x="2857" y="12233"/>
                  <a:pt x="3327" y="12401"/>
                  <a:pt x="3798" y="12435"/>
                </a:cubicBezTo>
                <a:cubicBezTo>
                  <a:pt x="4001" y="12490"/>
                  <a:pt x="4225" y="12515"/>
                  <a:pt x="4447" y="12515"/>
                </a:cubicBezTo>
                <a:cubicBezTo>
                  <a:pt x="4628" y="12515"/>
                  <a:pt x="4808" y="12498"/>
                  <a:pt x="4974" y="12468"/>
                </a:cubicBezTo>
                <a:cubicBezTo>
                  <a:pt x="5344" y="12435"/>
                  <a:pt x="5680" y="12367"/>
                  <a:pt x="6016" y="12199"/>
                </a:cubicBezTo>
                <a:cubicBezTo>
                  <a:pt x="6520" y="11931"/>
                  <a:pt x="6990" y="11460"/>
                  <a:pt x="7192" y="10922"/>
                </a:cubicBezTo>
                <a:cubicBezTo>
                  <a:pt x="7226" y="10788"/>
                  <a:pt x="7326" y="10620"/>
                  <a:pt x="7360" y="10519"/>
                </a:cubicBezTo>
                <a:cubicBezTo>
                  <a:pt x="7394" y="10351"/>
                  <a:pt x="7461" y="10183"/>
                  <a:pt x="7461" y="10015"/>
                </a:cubicBezTo>
                <a:cubicBezTo>
                  <a:pt x="7495" y="9713"/>
                  <a:pt x="7461" y="9444"/>
                  <a:pt x="7394" y="9209"/>
                </a:cubicBezTo>
                <a:cubicBezTo>
                  <a:pt x="7360" y="8940"/>
                  <a:pt x="7293" y="8704"/>
                  <a:pt x="7158" y="8503"/>
                </a:cubicBezTo>
                <a:cubicBezTo>
                  <a:pt x="7024" y="8234"/>
                  <a:pt x="6822" y="8032"/>
                  <a:pt x="6621" y="7864"/>
                </a:cubicBezTo>
                <a:cubicBezTo>
                  <a:pt x="6311" y="7621"/>
                  <a:pt x="5927" y="7508"/>
                  <a:pt x="5538" y="7508"/>
                </a:cubicBezTo>
                <a:cubicBezTo>
                  <a:pt x="5337" y="7508"/>
                  <a:pt x="5135" y="7538"/>
                  <a:pt x="4940" y="7595"/>
                </a:cubicBezTo>
                <a:cubicBezTo>
                  <a:pt x="4537" y="7696"/>
                  <a:pt x="4201" y="7864"/>
                  <a:pt x="3932" y="8032"/>
                </a:cubicBezTo>
                <a:cubicBezTo>
                  <a:pt x="3495" y="8268"/>
                  <a:pt x="3126" y="8604"/>
                  <a:pt x="2790" y="8906"/>
                </a:cubicBezTo>
                <a:cubicBezTo>
                  <a:pt x="2454" y="9242"/>
                  <a:pt x="2118" y="9612"/>
                  <a:pt x="1815" y="10015"/>
                </a:cubicBezTo>
                <a:cubicBezTo>
                  <a:pt x="1782" y="10082"/>
                  <a:pt x="1748" y="10149"/>
                  <a:pt x="1681" y="10217"/>
                </a:cubicBezTo>
                <a:lnTo>
                  <a:pt x="1614" y="10149"/>
                </a:lnTo>
                <a:cubicBezTo>
                  <a:pt x="1479" y="9981"/>
                  <a:pt x="1345" y="9746"/>
                  <a:pt x="1277" y="9578"/>
                </a:cubicBezTo>
                <a:cubicBezTo>
                  <a:pt x="1177" y="9343"/>
                  <a:pt x="1109" y="9074"/>
                  <a:pt x="1076" y="8839"/>
                </a:cubicBezTo>
                <a:cubicBezTo>
                  <a:pt x="1009" y="8503"/>
                  <a:pt x="1009" y="8133"/>
                  <a:pt x="1076" y="7763"/>
                </a:cubicBezTo>
                <a:cubicBezTo>
                  <a:pt x="1143" y="7226"/>
                  <a:pt x="1311" y="6688"/>
                  <a:pt x="1513" y="6184"/>
                </a:cubicBezTo>
                <a:cubicBezTo>
                  <a:pt x="1849" y="5478"/>
                  <a:pt x="2252" y="4806"/>
                  <a:pt x="2689" y="4168"/>
                </a:cubicBezTo>
                <a:cubicBezTo>
                  <a:pt x="3193" y="3496"/>
                  <a:pt x="3798" y="2891"/>
                  <a:pt x="4470" y="2387"/>
                </a:cubicBezTo>
                <a:cubicBezTo>
                  <a:pt x="4974" y="2017"/>
                  <a:pt x="5478" y="1714"/>
                  <a:pt x="6016" y="1479"/>
                </a:cubicBezTo>
                <a:cubicBezTo>
                  <a:pt x="6386" y="1311"/>
                  <a:pt x="6822" y="1210"/>
                  <a:pt x="7192" y="1143"/>
                </a:cubicBezTo>
                <a:cubicBezTo>
                  <a:pt x="7343" y="1126"/>
                  <a:pt x="7495" y="1118"/>
                  <a:pt x="7642" y="1118"/>
                </a:cubicBezTo>
                <a:cubicBezTo>
                  <a:pt x="7789" y="1118"/>
                  <a:pt x="7931" y="1126"/>
                  <a:pt x="8066" y="1143"/>
                </a:cubicBezTo>
                <a:cubicBezTo>
                  <a:pt x="8200" y="1143"/>
                  <a:pt x="8368" y="1042"/>
                  <a:pt x="8469" y="975"/>
                </a:cubicBezTo>
                <a:cubicBezTo>
                  <a:pt x="8536" y="874"/>
                  <a:pt x="8637" y="706"/>
                  <a:pt x="8637" y="605"/>
                </a:cubicBezTo>
                <a:cubicBezTo>
                  <a:pt x="8637" y="471"/>
                  <a:pt x="8570" y="303"/>
                  <a:pt x="8469" y="236"/>
                </a:cubicBezTo>
                <a:cubicBezTo>
                  <a:pt x="8335" y="101"/>
                  <a:pt x="8234" y="101"/>
                  <a:pt x="8066" y="68"/>
                </a:cubicBezTo>
                <a:cubicBezTo>
                  <a:pt x="7965" y="68"/>
                  <a:pt x="7797" y="1"/>
                  <a:pt x="7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1"/>
          <p:cNvGrpSpPr/>
          <p:nvPr/>
        </p:nvGrpSpPr>
        <p:grpSpPr>
          <a:xfrm>
            <a:off x="225700" y="217225"/>
            <a:ext cx="1036750" cy="512500"/>
            <a:chOff x="4028850" y="4567175"/>
            <a:chExt cx="1036750" cy="512500"/>
          </a:xfrm>
        </p:grpSpPr>
        <p:sp>
          <p:nvSpPr>
            <p:cNvPr id="216" name="Google Shape;216;p11"/>
            <p:cNvSpPr/>
            <p:nvPr/>
          </p:nvSpPr>
          <p:spPr>
            <a:xfrm>
              <a:off x="4028850" y="4567175"/>
              <a:ext cx="1035925" cy="512500"/>
            </a:xfrm>
            <a:custGeom>
              <a:avLst/>
              <a:gdLst/>
              <a:ahLst/>
              <a:cxnLst/>
              <a:rect l="l" t="t" r="r" b="b"/>
              <a:pathLst>
                <a:path w="41437" h="20500" extrusionOk="0">
                  <a:moveTo>
                    <a:pt x="16266" y="0"/>
                  </a:moveTo>
                  <a:cubicBezTo>
                    <a:pt x="15997" y="0"/>
                    <a:pt x="15728" y="0"/>
                    <a:pt x="15425" y="34"/>
                  </a:cubicBezTo>
                  <a:cubicBezTo>
                    <a:pt x="14753" y="67"/>
                    <a:pt x="14081" y="202"/>
                    <a:pt x="13409" y="336"/>
                  </a:cubicBezTo>
                  <a:cubicBezTo>
                    <a:pt x="12804" y="504"/>
                    <a:pt x="12166" y="706"/>
                    <a:pt x="11493" y="975"/>
                  </a:cubicBezTo>
                  <a:cubicBezTo>
                    <a:pt x="10889" y="1210"/>
                    <a:pt x="10317" y="1546"/>
                    <a:pt x="9746" y="1916"/>
                  </a:cubicBezTo>
                  <a:cubicBezTo>
                    <a:pt x="9208" y="2319"/>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90"/>
                    <a:pt x="6923" y="11258"/>
                    <a:pt x="7024" y="11460"/>
                  </a:cubicBezTo>
                  <a:cubicBezTo>
                    <a:pt x="6923" y="11392"/>
                    <a:pt x="6755" y="11325"/>
                    <a:pt x="6486" y="11258"/>
                  </a:cubicBezTo>
                  <a:cubicBezTo>
                    <a:pt x="6150" y="11157"/>
                    <a:pt x="5781" y="11124"/>
                    <a:pt x="5444" y="11124"/>
                  </a:cubicBezTo>
                  <a:cubicBezTo>
                    <a:pt x="5243" y="11124"/>
                    <a:pt x="4974" y="11124"/>
                    <a:pt x="4739" y="11157"/>
                  </a:cubicBezTo>
                  <a:cubicBezTo>
                    <a:pt x="3563" y="11325"/>
                    <a:pt x="2454" y="11896"/>
                    <a:pt x="1546" y="12669"/>
                  </a:cubicBezTo>
                  <a:cubicBezTo>
                    <a:pt x="1109" y="13073"/>
                    <a:pt x="740" y="13577"/>
                    <a:pt x="471" y="14081"/>
                  </a:cubicBezTo>
                  <a:cubicBezTo>
                    <a:pt x="236" y="14585"/>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08" y="20500"/>
                    <a:pt x="28666" y="20500"/>
                  </a:cubicBezTo>
                  <a:lnTo>
                    <a:pt x="40764" y="20500"/>
                  </a:lnTo>
                  <a:cubicBezTo>
                    <a:pt x="40899" y="20365"/>
                    <a:pt x="40966" y="20298"/>
                    <a:pt x="40999" y="20163"/>
                  </a:cubicBezTo>
                  <a:cubicBezTo>
                    <a:pt x="41167" y="19861"/>
                    <a:pt x="41302" y="19525"/>
                    <a:pt x="41335" y="19155"/>
                  </a:cubicBezTo>
                  <a:cubicBezTo>
                    <a:pt x="41436" y="18618"/>
                    <a:pt x="41403" y="18046"/>
                    <a:pt x="41235" y="17542"/>
                  </a:cubicBezTo>
                  <a:cubicBezTo>
                    <a:pt x="41100" y="17105"/>
                    <a:pt x="40899" y="16635"/>
                    <a:pt x="40562" y="16265"/>
                  </a:cubicBezTo>
                  <a:cubicBezTo>
                    <a:pt x="40294" y="15929"/>
                    <a:pt x="39924" y="15593"/>
                    <a:pt x="39487" y="15257"/>
                  </a:cubicBezTo>
                  <a:cubicBezTo>
                    <a:pt x="38748" y="14753"/>
                    <a:pt x="37773" y="14350"/>
                    <a:pt x="36631" y="14148"/>
                  </a:cubicBezTo>
                  <a:cubicBezTo>
                    <a:pt x="36093" y="14014"/>
                    <a:pt x="35522" y="13980"/>
                    <a:pt x="34917" y="13980"/>
                  </a:cubicBezTo>
                  <a:cubicBezTo>
                    <a:pt x="34681" y="13980"/>
                    <a:pt x="34379" y="13980"/>
                    <a:pt x="34110" y="14014"/>
                  </a:cubicBezTo>
                  <a:cubicBezTo>
                    <a:pt x="34278" y="13846"/>
                    <a:pt x="34413" y="13644"/>
                    <a:pt x="34547" y="13342"/>
                  </a:cubicBezTo>
                  <a:cubicBezTo>
                    <a:pt x="34614" y="13140"/>
                    <a:pt x="34715" y="12905"/>
                    <a:pt x="34782" y="12569"/>
                  </a:cubicBezTo>
                  <a:cubicBezTo>
                    <a:pt x="34850" y="12266"/>
                    <a:pt x="34850" y="11964"/>
                    <a:pt x="34782" y="11628"/>
                  </a:cubicBezTo>
                  <a:cubicBezTo>
                    <a:pt x="34749" y="11392"/>
                    <a:pt x="34715" y="11090"/>
                    <a:pt x="34581" y="10787"/>
                  </a:cubicBezTo>
                  <a:cubicBezTo>
                    <a:pt x="34446" y="10485"/>
                    <a:pt x="34278" y="10216"/>
                    <a:pt x="34177" y="9981"/>
                  </a:cubicBezTo>
                  <a:cubicBezTo>
                    <a:pt x="33875" y="9477"/>
                    <a:pt x="33404" y="9040"/>
                    <a:pt x="32867" y="8637"/>
                  </a:cubicBezTo>
                  <a:cubicBezTo>
                    <a:pt x="32396" y="8301"/>
                    <a:pt x="31825" y="8065"/>
                    <a:pt x="31220" y="7897"/>
                  </a:cubicBezTo>
                  <a:cubicBezTo>
                    <a:pt x="30850" y="7797"/>
                    <a:pt x="30481" y="7763"/>
                    <a:pt x="30145" y="7763"/>
                  </a:cubicBezTo>
                  <a:cubicBezTo>
                    <a:pt x="29909" y="7763"/>
                    <a:pt x="29674" y="7763"/>
                    <a:pt x="29405" y="7797"/>
                  </a:cubicBezTo>
                  <a:cubicBezTo>
                    <a:pt x="29137" y="7864"/>
                    <a:pt x="28868" y="7931"/>
                    <a:pt x="28532" y="8065"/>
                  </a:cubicBezTo>
                  <a:cubicBezTo>
                    <a:pt x="28229" y="8200"/>
                    <a:pt x="27960" y="8368"/>
                    <a:pt x="27691" y="8603"/>
                  </a:cubicBezTo>
                  <a:cubicBezTo>
                    <a:pt x="27389" y="8906"/>
                    <a:pt x="27154" y="9242"/>
                    <a:pt x="26952" y="9578"/>
                  </a:cubicBezTo>
                  <a:lnTo>
                    <a:pt x="26818" y="9746"/>
                  </a:lnTo>
                  <a:cubicBezTo>
                    <a:pt x="26818" y="9712"/>
                    <a:pt x="26717" y="9611"/>
                    <a:pt x="26683" y="9578"/>
                  </a:cubicBezTo>
                  <a:cubicBezTo>
                    <a:pt x="26482" y="9410"/>
                    <a:pt x="26280" y="9275"/>
                    <a:pt x="26011" y="9208"/>
                  </a:cubicBezTo>
                  <a:cubicBezTo>
                    <a:pt x="25877" y="9141"/>
                    <a:pt x="25709" y="9141"/>
                    <a:pt x="25608" y="9141"/>
                  </a:cubicBezTo>
                  <a:cubicBezTo>
                    <a:pt x="25474" y="9141"/>
                    <a:pt x="25373" y="9141"/>
                    <a:pt x="25272" y="9208"/>
                  </a:cubicBezTo>
                  <a:lnTo>
                    <a:pt x="25171" y="9242"/>
                  </a:lnTo>
                  <a:cubicBezTo>
                    <a:pt x="25272" y="8805"/>
                    <a:pt x="25272" y="8368"/>
                    <a:pt x="25272" y="7897"/>
                  </a:cubicBezTo>
                  <a:cubicBezTo>
                    <a:pt x="25272" y="7225"/>
                    <a:pt x="25137" y="6553"/>
                    <a:pt x="24936" y="5881"/>
                  </a:cubicBezTo>
                  <a:cubicBezTo>
                    <a:pt x="24533" y="4570"/>
                    <a:pt x="23827" y="3361"/>
                    <a:pt x="22852" y="2386"/>
                  </a:cubicBezTo>
                  <a:cubicBezTo>
                    <a:pt x="21978" y="1512"/>
                    <a:pt x="20802" y="840"/>
                    <a:pt x="19424" y="403"/>
                  </a:cubicBezTo>
                  <a:cubicBezTo>
                    <a:pt x="18820" y="235"/>
                    <a:pt x="18215" y="134"/>
                    <a:pt x="17442" y="34"/>
                  </a:cubicBezTo>
                  <a:cubicBezTo>
                    <a:pt x="17072" y="34"/>
                    <a:pt x="16669" y="0"/>
                    <a:pt x="16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4028850" y="4567175"/>
              <a:ext cx="1036750" cy="512500"/>
            </a:xfrm>
            <a:custGeom>
              <a:avLst/>
              <a:gdLst/>
              <a:ahLst/>
              <a:cxnLst/>
              <a:rect l="l" t="t" r="r" b="b"/>
              <a:pathLst>
                <a:path w="41470" h="20500" extrusionOk="0">
                  <a:moveTo>
                    <a:pt x="14787" y="0"/>
                  </a:moveTo>
                  <a:cubicBezTo>
                    <a:pt x="14384" y="134"/>
                    <a:pt x="13880" y="202"/>
                    <a:pt x="13409" y="336"/>
                  </a:cubicBezTo>
                  <a:cubicBezTo>
                    <a:pt x="12804" y="504"/>
                    <a:pt x="12166" y="706"/>
                    <a:pt x="11493" y="975"/>
                  </a:cubicBezTo>
                  <a:cubicBezTo>
                    <a:pt x="10889" y="1210"/>
                    <a:pt x="10317" y="1546"/>
                    <a:pt x="9746" y="1916"/>
                  </a:cubicBezTo>
                  <a:cubicBezTo>
                    <a:pt x="9208" y="2252"/>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56"/>
                    <a:pt x="6923" y="11258"/>
                    <a:pt x="7024" y="11460"/>
                  </a:cubicBezTo>
                  <a:cubicBezTo>
                    <a:pt x="6923" y="11392"/>
                    <a:pt x="6789" y="11292"/>
                    <a:pt x="6486" y="11258"/>
                  </a:cubicBezTo>
                  <a:cubicBezTo>
                    <a:pt x="6150" y="11157"/>
                    <a:pt x="5781" y="11124"/>
                    <a:pt x="5444" y="11124"/>
                  </a:cubicBezTo>
                  <a:cubicBezTo>
                    <a:pt x="5243" y="11124"/>
                    <a:pt x="5008" y="11124"/>
                    <a:pt x="4739" y="11157"/>
                  </a:cubicBezTo>
                  <a:cubicBezTo>
                    <a:pt x="3563" y="11325"/>
                    <a:pt x="2420" y="11896"/>
                    <a:pt x="1546" y="12669"/>
                  </a:cubicBezTo>
                  <a:cubicBezTo>
                    <a:pt x="1109" y="13073"/>
                    <a:pt x="740" y="13577"/>
                    <a:pt x="471" y="14081"/>
                  </a:cubicBezTo>
                  <a:cubicBezTo>
                    <a:pt x="236" y="14619"/>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75" y="20500"/>
                    <a:pt x="28666" y="20500"/>
                  </a:cubicBezTo>
                  <a:lnTo>
                    <a:pt x="40764" y="20500"/>
                  </a:lnTo>
                  <a:cubicBezTo>
                    <a:pt x="40899" y="20365"/>
                    <a:pt x="40966" y="20298"/>
                    <a:pt x="41067" y="20163"/>
                  </a:cubicBezTo>
                  <a:cubicBezTo>
                    <a:pt x="41235" y="19895"/>
                    <a:pt x="41335" y="19559"/>
                    <a:pt x="41403" y="19155"/>
                  </a:cubicBezTo>
                  <a:cubicBezTo>
                    <a:pt x="41470" y="18618"/>
                    <a:pt x="41436" y="18046"/>
                    <a:pt x="41268" y="17542"/>
                  </a:cubicBezTo>
                  <a:cubicBezTo>
                    <a:pt x="41134" y="17105"/>
                    <a:pt x="40932" y="16635"/>
                    <a:pt x="40596" y="16265"/>
                  </a:cubicBezTo>
                  <a:cubicBezTo>
                    <a:pt x="40327" y="15929"/>
                    <a:pt x="39958" y="15593"/>
                    <a:pt x="39487" y="15257"/>
                  </a:cubicBezTo>
                  <a:cubicBezTo>
                    <a:pt x="38949" y="14854"/>
                    <a:pt x="38244" y="14518"/>
                    <a:pt x="37471" y="14316"/>
                  </a:cubicBezTo>
                  <a:cubicBezTo>
                    <a:pt x="37236" y="14787"/>
                    <a:pt x="36899" y="15190"/>
                    <a:pt x="36563" y="15593"/>
                  </a:cubicBezTo>
                  <a:cubicBezTo>
                    <a:pt x="36227" y="15996"/>
                    <a:pt x="35858" y="16366"/>
                    <a:pt x="35421" y="16702"/>
                  </a:cubicBezTo>
                  <a:cubicBezTo>
                    <a:pt x="35118" y="16971"/>
                    <a:pt x="34782" y="17206"/>
                    <a:pt x="34446" y="17475"/>
                  </a:cubicBezTo>
                  <a:cubicBezTo>
                    <a:pt x="33001" y="18483"/>
                    <a:pt x="31254" y="19122"/>
                    <a:pt x="29540" y="19458"/>
                  </a:cubicBezTo>
                  <a:cubicBezTo>
                    <a:pt x="28229" y="19693"/>
                    <a:pt x="26885" y="19861"/>
                    <a:pt x="25541" y="19895"/>
                  </a:cubicBezTo>
                  <a:cubicBezTo>
                    <a:pt x="25165" y="19913"/>
                    <a:pt x="24787" y="19922"/>
                    <a:pt x="24408" y="19922"/>
                  </a:cubicBezTo>
                  <a:cubicBezTo>
                    <a:pt x="23430" y="19922"/>
                    <a:pt x="22443" y="19866"/>
                    <a:pt x="21474" y="19794"/>
                  </a:cubicBezTo>
                  <a:cubicBezTo>
                    <a:pt x="20231" y="19659"/>
                    <a:pt x="18954" y="19491"/>
                    <a:pt x="17711" y="19223"/>
                  </a:cubicBezTo>
                  <a:cubicBezTo>
                    <a:pt x="16602" y="19021"/>
                    <a:pt x="15560" y="18819"/>
                    <a:pt x="14518" y="18450"/>
                  </a:cubicBezTo>
                  <a:cubicBezTo>
                    <a:pt x="14014" y="18282"/>
                    <a:pt x="13443" y="18046"/>
                    <a:pt x="13006" y="17777"/>
                  </a:cubicBezTo>
                  <a:cubicBezTo>
                    <a:pt x="12535" y="17509"/>
                    <a:pt x="12065" y="17206"/>
                    <a:pt x="11662" y="16870"/>
                  </a:cubicBezTo>
                  <a:cubicBezTo>
                    <a:pt x="11426" y="16702"/>
                    <a:pt x="11225" y="16500"/>
                    <a:pt x="11057" y="16299"/>
                  </a:cubicBezTo>
                  <a:cubicBezTo>
                    <a:pt x="10889" y="16131"/>
                    <a:pt x="10754" y="15929"/>
                    <a:pt x="10653" y="15694"/>
                  </a:cubicBezTo>
                  <a:cubicBezTo>
                    <a:pt x="10385" y="15291"/>
                    <a:pt x="10250" y="14787"/>
                    <a:pt x="10216" y="14282"/>
                  </a:cubicBezTo>
                  <a:lnTo>
                    <a:pt x="10216" y="13812"/>
                  </a:lnTo>
                  <a:cubicBezTo>
                    <a:pt x="10216" y="13678"/>
                    <a:pt x="10250" y="13510"/>
                    <a:pt x="10250" y="13409"/>
                  </a:cubicBezTo>
                  <a:cubicBezTo>
                    <a:pt x="10317" y="13106"/>
                    <a:pt x="10385" y="12837"/>
                    <a:pt x="10519" y="12569"/>
                  </a:cubicBezTo>
                  <a:cubicBezTo>
                    <a:pt x="10754" y="12065"/>
                    <a:pt x="11157" y="11594"/>
                    <a:pt x="11594" y="11258"/>
                  </a:cubicBezTo>
                  <a:cubicBezTo>
                    <a:pt x="11863" y="11090"/>
                    <a:pt x="12098" y="10922"/>
                    <a:pt x="12367" y="10787"/>
                  </a:cubicBezTo>
                  <a:cubicBezTo>
                    <a:pt x="12602" y="10653"/>
                    <a:pt x="12871" y="10586"/>
                    <a:pt x="13174" y="10485"/>
                  </a:cubicBezTo>
                  <a:cubicBezTo>
                    <a:pt x="13443" y="10418"/>
                    <a:pt x="13779" y="10317"/>
                    <a:pt x="14081" y="10283"/>
                  </a:cubicBezTo>
                  <a:cubicBezTo>
                    <a:pt x="14216" y="10250"/>
                    <a:pt x="14384" y="10250"/>
                    <a:pt x="14518" y="10250"/>
                  </a:cubicBezTo>
                  <a:cubicBezTo>
                    <a:pt x="14115" y="9947"/>
                    <a:pt x="13779" y="9645"/>
                    <a:pt x="13543" y="9275"/>
                  </a:cubicBezTo>
                  <a:cubicBezTo>
                    <a:pt x="13207" y="8872"/>
                    <a:pt x="12939" y="8401"/>
                    <a:pt x="12737" y="7897"/>
                  </a:cubicBezTo>
                  <a:cubicBezTo>
                    <a:pt x="12670" y="7629"/>
                    <a:pt x="12569" y="7393"/>
                    <a:pt x="12502" y="7091"/>
                  </a:cubicBezTo>
                  <a:lnTo>
                    <a:pt x="12367" y="6352"/>
                  </a:lnTo>
                  <a:cubicBezTo>
                    <a:pt x="12334" y="5780"/>
                    <a:pt x="12334" y="5243"/>
                    <a:pt x="12367" y="4738"/>
                  </a:cubicBezTo>
                  <a:cubicBezTo>
                    <a:pt x="12502" y="3831"/>
                    <a:pt x="12737" y="2890"/>
                    <a:pt x="13174" y="2084"/>
                  </a:cubicBezTo>
                  <a:cubicBezTo>
                    <a:pt x="13375" y="1680"/>
                    <a:pt x="13611" y="1311"/>
                    <a:pt x="13913" y="907"/>
                  </a:cubicBezTo>
                  <a:cubicBezTo>
                    <a:pt x="14182" y="571"/>
                    <a:pt x="14451" y="303"/>
                    <a:pt x="1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4391800" y="4604125"/>
              <a:ext cx="218450" cy="168900"/>
            </a:xfrm>
            <a:custGeom>
              <a:avLst/>
              <a:gdLst/>
              <a:ahLst/>
              <a:cxnLst/>
              <a:rect l="l" t="t" r="r" b="b"/>
              <a:pathLst>
                <a:path w="8738" h="6756" extrusionOk="0">
                  <a:moveTo>
                    <a:pt x="3397" y="1057"/>
                  </a:moveTo>
                  <a:cubicBezTo>
                    <a:pt x="3405" y="1076"/>
                    <a:pt x="3428" y="1076"/>
                    <a:pt x="3428" y="1076"/>
                  </a:cubicBezTo>
                  <a:cubicBezTo>
                    <a:pt x="3428" y="1074"/>
                    <a:pt x="3428" y="1072"/>
                    <a:pt x="3427" y="1070"/>
                  </a:cubicBezTo>
                  <a:lnTo>
                    <a:pt x="3427" y="1070"/>
                  </a:lnTo>
                  <a:cubicBezTo>
                    <a:pt x="3417" y="1066"/>
                    <a:pt x="3407" y="1061"/>
                    <a:pt x="3397" y="1057"/>
                  </a:cubicBezTo>
                  <a:close/>
                  <a:moveTo>
                    <a:pt x="1882" y="1"/>
                  </a:moveTo>
                  <a:cubicBezTo>
                    <a:pt x="1378" y="34"/>
                    <a:pt x="840" y="102"/>
                    <a:pt x="302" y="270"/>
                  </a:cubicBezTo>
                  <a:cubicBezTo>
                    <a:pt x="134" y="337"/>
                    <a:pt x="0" y="505"/>
                    <a:pt x="34" y="706"/>
                  </a:cubicBezTo>
                  <a:cubicBezTo>
                    <a:pt x="61" y="844"/>
                    <a:pt x="224" y="959"/>
                    <a:pt x="375" y="959"/>
                  </a:cubicBezTo>
                  <a:cubicBezTo>
                    <a:pt x="408" y="959"/>
                    <a:pt x="440" y="954"/>
                    <a:pt x="470" y="942"/>
                  </a:cubicBezTo>
                  <a:cubicBezTo>
                    <a:pt x="706" y="874"/>
                    <a:pt x="941" y="774"/>
                    <a:pt x="1243" y="740"/>
                  </a:cubicBezTo>
                  <a:cubicBezTo>
                    <a:pt x="1411" y="723"/>
                    <a:pt x="1571" y="715"/>
                    <a:pt x="1731" y="715"/>
                  </a:cubicBezTo>
                  <a:cubicBezTo>
                    <a:pt x="1890" y="715"/>
                    <a:pt x="2050" y="723"/>
                    <a:pt x="2218" y="740"/>
                  </a:cubicBezTo>
                  <a:cubicBezTo>
                    <a:pt x="2588" y="774"/>
                    <a:pt x="2991" y="908"/>
                    <a:pt x="3361" y="1042"/>
                  </a:cubicBezTo>
                  <a:cubicBezTo>
                    <a:pt x="3373" y="1047"/>
                    <a:pt x="3385" y="1052"/>
                    <a:pt x="3397" y="1057"/>
                  </a:cubicBezTo>
                  <a:lnTo>
                    <a:pt x="3397" y="1057"/>
                  </a:lnTo>
                  <a:cubicBezTo>
                    <a:pt x="3395" y="1053"/>
                    <a:pt x="3394" y="1048"/>
                    <a:pt x="3394" y="1042"/>
                  </a:cubicBezTo>
                  <a:lnTo>
                    <a:pt x="3394" y="1042"/>
                  </a:lnTo>
                  <a:cubicBezTo>
                    <a:pt x="3394" y="1042"/>
                    <a:pt x="3424" y="1043"/>
                    <a:pt x="3427" y="1070"/>
                  </a:cubicBezTo>
                  <a:lnTo>
                    <a:pt x="3427" y="1070"/>
                  </a:lnTo>
                  <a:cubicBezTo>
                    <a:pt x="3904" y="1271"/>
                    <a:pt x="4321" y="1562"/>
                    <a:pt x="4738" y="1883"/>
                  </a:cubicBezTo>
                  <a:cubicBezTo>
                    <a:pt x="5243" y="2286"/>
                    <a:pt x="5713" y="2756"/>
                    <a:pt x="6116" y="3260"/>
                  </a:cubicBezTo>
                  <a:cubicBezTo>
                    <a:pt x="6620" y="3933"/>
                    <a:pt x="7091" y="4638"/>
                    <a:pt x="7393" y="5411"/>
                  </a:cubicBezTo>
                  <a:cubicBezTo>
                    <a:pt x="7528" y="5714"/>
                    <a:pt x="7629" y="6050"/>
                    <a:pt x="7662" y="6386"/>
                  </a:cubicBezTo>
                  <a:cubicBezTo>
                    <a:pt x="7729" y="6621"/>
                    <a:pt x="7965" y="6755"/>
                    <a:pt x="8166" y="6755"/>
                  </a:cubicBezTo>
                  <a:cubicBezTo>
                    <a:pt x="8469" y="6755"/>
                    <a:pt x="8738" y="6487"/>
                    <a:pt x="8738" y="6218"/>
                  </a:cubicBezTo>
                  <a:cubicBezTo>
                    <a:pt x="8670" y="5747"/>
                    <a:pt x="8637" y="5310"/>
                    <a:pt x="8502" y="4907"/>
                  </a:cubicBezTo>
                  <a:cubicBezTo>
                    <a:pt x="8401" y="4437"/>
                    <a:pt x="8133" y="3933"/>
                    <a:pt x="7897" y="3529"/>
                  </a:cubicBezTo>
                  <a:cubicBezTo>
                    <a:pt x="7629" y="3059"/>
                    <a:pt x="7292" y="2689"/>
                    <a:pt x="6923" y="2286"/>
                  </a:cubicBezTo>
                  <a:cubicBezTo>
                    <a:pt x="6553" y="1916"/>
                    <a:pt x="6150" y="1580"/>
                    <a:pt x="5747" y="1278"/>
                  </a:cubicBezTo>
                  <a:cubicBezTo>
                    <a:pt x="4940" y="740"/>
                    <a:pt x="4033" y="337"/>
                    <a:pt x="3058" y="102"/>
                  </a:cubicBezTo>
                  <a:cubicBezTo>
                    <a:pt x="2688" y="34"/>
                    <a:pt x="2285"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758100" y="4797575"/>
              <a:ext cx="105025" cy="119125"/>
            </a:xfrm>
            <a:custGeom>
              <a:avLst/>
              <a:gdLst/>
              <a:ahLst/>
              <a:cxnLst/>
              <a:rect l="l" t="t" r="r" b="b"/>
              <a:pathLst>
                <a:path w="4201" h="4765" extrusionOk="0">
                  <a:moveTo>
                    <a:pt x="433" y="0"/>
                  </a:moveTo>
                  <a:cubicBezTo>
                    <a:pt x="378" y="0"/>
                    <a:pt x="336" y="9"/>
                    <a:pt x="303" y="26"/>
                  </a:cubicBezTo>
                  <a:cubicBezTo>
                    <a:pt x="202" y="26"/>
                    <a:pt x="168" y="59"/>
                    <a:pt x="101" y="93"/>
                  </a:cubicBezTo>
                  <a:cubicBezTo>
                    <a:pt x="34" y="160"/>
                    <a:pt x="0" y="227"/>
                    <a:pt x="0" y="328"/>
                  </a:cubicBezTo>
                  <a:cubicBezTo>
                    <a:pt x="0" y="429"/>
                    <a:pt x="135" y="597"/>
                    <a:pt x="303" y="597"/>
                  </a:cubicBezTo>
                  <a:lnTo>
                    <a:pt x="840" y="597"/>
                  </a:lnTo>
                  <a:cubicBezTo>
                    <a:pt x="1008" y="664"/>
                    <a:pt x="1210" y="698"/>
                    <a:pt x="1378" y="731"/>
                  </a:cubicBezTo>
                  <a:cubicBezTo>
                    <a:pt x="1546" y="832"/>
                    <a:pt x="1680" y="899"/>
                    <a:pt x="1815" y="1000"/>
                  </a:cubicBezTo>
                  <a:cubicBezTo>
                    <a:pt x="1983" y="1101"/>
                    <a:pt x="2151" y="1269"/>
                    <a:pt x="2319" y="1504"/>
                  </a:cubicBezTo>
                  <a:cubicBezTo>
                    <a:pt x="2487" y="1740"/>
                    <a:pt x="2655" y="2008"/>
                    <a:pt x="2789" y="2277"/>
                  </a:cubicBezTo>
                  <a:cubicBezTo>
                    <a:pt x="2890" y="2647"/>
                    <a:pt x="3025" y="3050"/>
                    <a:pt x="3058" y="3420"/>
                  </a:cubicBezTo>
                  <a:cubicBezTo>
                    <a:pt x="3125" y="3722"/>
                    <a:pt x="3125" y="3991"/>
                    <a:pt x="3058" y="4294"/>
                  </a:cubicBezTo>
                  <a:cubicBezTo>
                    <a:pt x="3058" y="4428"/>
                    <a:pt x="3125" y="4562"/>
                    <a:pt x="3193" y="4630"/>
                  </a:cubicBezTo>
                  <a:cubicBezTo>
                    <a:pt x="3294" y="4730"/>
                    <a:pt x="3394" y="4764"/>
                    <a:pt x="3529" y="4764"/>
                  </a:cubicBezTo>
                  <a:cubicBezTo>
                    <a:pt x="3663" y="4764"/>
                    <a:pt x="3798" y="4730"/>
                    <a:pt x="3865" y="4630"/>
                  </a:cubicBezTo>
                  <a:cubicBezTo>
                    <a:pt x="3966" y="4562"/>
                    <a:pt x="3999" y="4428"/>
                    <a:pt x="3999" y="4294"/>
                  </a:cubicBezTo>
                  <a:cubicBezTo>
                    <a:pt x="4201" y="2344"/>
                    <a:pt x="2722" y="26"/>
                    <a:pt x="639" y="26"/>
                  </a:cubicBezTo>
                  <a:cubicBezTo>
                    <a:pt x="555" y="9"/>
                    <a:pt x="487"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1"/>
          <p:cNvGrpSpPr/>
          <p:nvPr/>
        </p:nvGrpSpPr>
        <p:grpSpPr>
          <a:xfrm>
            <a:off x="1017725" y="1155388"/>
            <a:ext cx="1363600" cy="754475"/>
            <a:chOff x="3068550" y="1094025"/>
            <a:chExt cx="1363600" cy="754475"/>
          </a:xfrm>
        </p:grpSpPr>
        <p:sp>
          <p:nvSpPr>
            <p:cNvPr id="221" name="Google Shape;221;p11"/>
            <p:cNvSpPr/>
            <p:nvPr/>
          </p:nvSpPr>
          <p:spPr>
            <a:xfrm>
              <a:off x="3070250" y="1094025"/>
              <a:ext cx="1361900" cy="754475"/>
            </a:xfrm>
            <a:custGeom>
              <a:avLst/>
              <a:gdLst/>
              <a:ahLst/>
              <a:cxnLst/>
              <a:rect l="l" t="t" r="r" b="b"/>
              <a:pathLst>
                <a:path w="54476" h="30179" extrusionOk="0">
                  <a:moveTo>
                    <a:pt x="41234" y="18114"/>
                  </a:moveTo>
                  <a:cubicBezTo>
                    <a:pt x="42579" y="18114"/>
                    <a:pt x="43620" y="19189"/>
                    <a:pt x="43654" y="20500"/>
                  </a:cubicBezTo>
                  <a:cubicBezTo>
                    <a:pt x="43654" y="21138"/>
                    <a:pt x="43419" y="21777"/>
                    <a:pt x="42948" y="22214"/>
                  </a:cubicBezTo>
                  <a:cubicBezTo>
                    <a:pt x="42478" y="22684"/>
                    <a:pt x="41907" y="22953"/>
                    <a:pt x="41234" y="22953"/>
                  </a:cubicBezTo>
                  <a:cubicBezTo>
                    <a:pt x="41215" y="22953"/>
                    <a:pt x="41196" y="22954"/>
                    <a:pt x="41176" y="22954"/>
                  </a:cubicBezTo>
                  <a:cubicBezTo>
                    <a:pt x="39891" y="22954"/>
                    <a:pt x="38815" y="21858"/>
                    <a:pt x="38815" y="20533"/>
                  </a:cubicBezTo>
                  <a:cubicBezTo>
                    <a:pt x="38815" y="19189"/>
                    <a:pt x="39924" y="18114"/>
                    <a:pt x="41234" y="18114"/>
                  </a:cubicBezTo>
                  <a:close/>
                  <a:moveTo>
                    <a:pt x="14619" y="18349"/>
                  </a:moveTo>
                  <a:cubicBezTo>
                    <a:pt x="15963" y="18349"/>
                    <a:pt x="17038" y="19458"/>
                    <a:pt x="17072" y="20768"/>
                  </a:cubicBezTo>
                  <a:cubicBezTo>
                    <a:pt x="17072" y="21373"/>
                    <a:pt x="16803" y="22012"/>
                    <a:pt x="16366" y="22482"/>
                  </a:cubicBezTo>
                  <a:cubicBezTo>
                    <a:pt x="15896" y="22953"/>
                    <a:pt x="15291" y="23188"/>
                    <a:pt x="14619" y="23188"/>
                  </a:cubicBezTo>
                  <a:cubicBezTo>
                    <a:pt x="14598" y="23189"/>
                    <a:pt x="14578" y="23189"/>
                    <a:pt x="14557" y="23189"/>
                  </a:cubicBezTo>
                  <a:cubicBezTo>
                    <a:pt x="13242" y="23189"/>
                    <a:pt x="12199" y="22126"/>
                    <a:pt x="12199" y="20802"/>
                  </a:cubicBezTo>
                  <a:cubicBezTo>
                    <a:pt x="12199" y="20164"/>
                    <a:pt x="12434" y="19525"/>
                    <a:pt x="12905" y="19088"/>
                  </a:cubicBezTo>
                  <a:cubicBezTo>
                    <a:pt x="13375" y="18618"/>
                    <a:pt x="13947" y="18349"/>
                    <a:pt x="14619" y="18349"/>
                  </a:cubicBezTo>
                  <a:close/>
                  <a:moveTo>
                    <a:pt x="31926" y="0"/>
                  </a:moveTo>
                  <a:cubicBezTo>
                    <a:pt x="30346" y="101"/>
                    <a:pt x="28867" y="370"/>
                    <a:pt x="27523" y="874"/>
                  </a:cubicBezTo>
                  <a:cubicBezTo>
                    <a:pt x="26650" y="1210"/>
                    <a:pt x="25809" y="1680"/>
                    <a:pt x="25104" y="2285"/>
                  </a:cubicBezTo>
                  <a:cubicBezTo>
                    <a:pt x="24230" y="2890"/>
                    <a:pt x="23524" y="3663"/>
                    <a:pt x="22953" y="4503"/>
                  </a:cubicBezTo>
                  <a:cubicBezTo>
                    <a:pt x="22348" y="5343"/>
                    <a:pt x="21978" y="6251"/>
                    <a:pt x="21810" y="7225"/>
                  </a:cubicBezTo>
                  <a:cubicBezTo>
                    <a:pt x="21642" y="8066"/>
                    <a:pt x="21676" y="8906"/>
                    <a:pt x="21877" y="9712"/>
                  </a:cubicBezTo>
                  <a:cubicBezTo>
                    <a:pt x="21441" y="9712"/>
                    <a:pt x="21004" y="9880"/>
                    <a:pt x="20668" y="10183"/>
                  </a:cubicBezTo>
                  <a:cubicBezTo>
                    <a:pt x="20466" y="10351"/>
                    <a:pt x="20298" y="10552"/>
                    <a:pt x="20164" y="10788"/>
                  </a:cubicBezTo>
                  <a:lnTo>
                    <a:pt x="20164" y="10754"/>
                  </a:lnTo>
                  <a:cubicBezTo>
                    <a:pt x="19996" y="10552"/>
                    <a:pt x="19828" y="10351"/>
                    <a:pt x="19626" y="10082"/>
                  </a:cubicBezTo>
                  <a:cubicBezTo>
                    <a:pt x="19323" y="9779"/>
                    <a:pt x="19055" y="9511"/>
                    <a:pt x="18651" y="9242"/>
                  </a:cubicBezTo>
                  <a:cubicBezTo>
                    <a:pt x="18013" y="8771"/>
                    <a:pt x="17307" y="8502"/>
                    <a:pt x="16568" y="8334"/>
                  </a:cubicBezTo>
                  <a:cubicBezTo>
                    <a:pt x="16198" y="8234"/>
                    <a:pt x="15795" y="8200"/>
                    <a:pt x="15425" y="8200"/>
                  </a:cubicBezTo>
                  <a:cubicBezTo>
                    <a:pt x="15056" y="8200"/>
                    <a:pt x="14652" y="8234"/>
                    <a:pt x="14249" y="8334"/>
                  </a:cubicBezTo>
                  <a:cubicBezTo>
                    <a:pt x="13543" y="8435"/>
                    <a:pt x="12770" y="8704"/>
                    <a:pt x="12031" y="9074"/>
                  </a:cubicBezTo>
                  <a:cubicBezTo>
                    <a:pt x="11359" y="9410"/>
                    <a:pt x="10687" y="9880"/>
                    <a:pt x="10015" y="10452"/>
                  </a:cubicBezTo>
                  <a:cubicBezTo>
                    <a:pt x="9410" y="11023"/>
                    <a:pt x="8872" y="11628"/>
                    <a:pt x="8368" y="12300"/>
                  </a:cubicBezTo>
                  <a:cubicBezTo>
                    <a:pt x="7393" y="13711"/>
                    <a:pt x="6889" y="15324"/>
                    <a:pt x="6957" y="16837"/>
                  </a:cubicBezTo>
                  <a:cubicBezTo>
                    <a:pt x="6957" y="17475"/>
                    <a:pt x="7057" y="18114"/>
                    <a:pt x="7293" y="18752"/>
                  </a:cubicBezTo>
                  <a:cubicBezTo>
                    <a:pt x="7158" y="18651"/>
                    <a:pt x="7024" y="18618"/>
                    <a:pt x="6957" y="18584"/>
                  </a:cubicBezTo>
                  <a:cubicBezTo>
                    <a:pt x="6587" y="18450"/>
                    <a:pt x="6217" y="18349"/>
                    <a:pt x="5848" y="18349"/>
                  </a:cubicBezTo>
                  <a:lnTo>
                    <a:pt x="5545" y="18349"/>
                  </a:lnTo>
                  <a:cubicBezTo>
                    <a:pt x="4638" y="18450"/>
                    <a:pt x="3697" y="18819"/>
                    <a:pt x="2789" y="19491"/>
                  </a:cubicBezTo>
                  <a:cubicBezTo>
                    <a:pt x="1949" y="20130"/>
                    <a:pt x="1210" y="20869"/>
                    <a:pt x="773" y="21777"/>
                  </a:cubicBezTo>
                  <a:cubicBezTo>
                    <a:pt x="269" y="22617"/>
                    <a:pt x="0" y="23659"/>
                    <a:pt x="34" y="24700"/>
                  </a:cubicBezTo>
                  <a:cubicBezTo>
                    <a:pt x="101" y="25809"/>
                    <a:pt x="437" y="26986"/>
                    <a:pt x="1042" y="28027"/>
                  </a:cubicBezTo>
                  <a:cubicBezTo>
                    <a:pt x="1546" y="28901"/>
                    <a:pt x="2285" y="29607"/>
                    <a:pt x="3058" y="30178"/>
                  </a:cubicBezTo>
                  <a:lnTo>
                    <a:pt x="53904" y="30178"/>
                  </a:lnTo>
                  <a:lnTo>
                    <a:pt x="53971" y="30044"/>
                  </a:lnTo>
                  <a:cubicBezTo>
                    <a:pt x="54072" y="29909"/>
                    <a:pt x="54105" y="29842"/>
                    <a:pt x="54139" y="29708"/>
                  </a:cubicBezTo>
                  <a:cubicBezTo>
                    <a:pt x="54240" y="29506"/>
                    <a:pt x="54273" y="29237"/>
                    <a:pt x="54374" y="28935"/>
                  </a:cubicBezTo>
                  <a:cubicBezTo>
                    <a:pt x="54441" y="28431"/>
                    <a:pt x="54475" y="27893"/>
                    <a:pt x="54441" y="27254"/>
                  </a:cubicBezTo>
                  <a:cubicBezTo>
                    <a:pt x="54408" y="26683"/>
                    <a:pt x="54307" y="26145"/>
                    <a:pt x="54139" y="25540"/>
                  </a:cubicBezTo>
                  <a:cubicBezTo>
                    <a:pt x="53971" y="25003"/>
                    <a:pt x="53803" y="24532"/>
                    <a:pt x="53568" y="24062"/>
                  </a:cubicBezTo>
                  <a:cubicBezTo>
                    <a:pt x="53400" y="23793"/>
                    <a:pt x="53198" y="23524"/>
                    <a:pt x="52896" y="23188"/>
                  </a:cubicBezTo>
                  <a:cubicBezTo>
                    <a:pt x="52627" y="22886"/>
                    <a:pt x="52291" y="22617"/>
                    <a:pt x="51955" y="22314"/>
                  </a:cubicBezTo>
                  <a:cubicBezTo>
                    <a:pt x="51182" y="21642"/>
                    <a:pt x="50375" y="21172"/>
                    <a:pt x="49535" y="20869"/>
                  </a:cubicBezTo>
                  <a:cubicBezTo>
                    <a:pt x="49266" y="20802"/>
                    <a:pt x="48997" y="20701"/>
                    <a:pt x="48661" y="20668"/>
                  </a:cubicBezTo>
                  <a:lnTo>
                    <a:pt x="48359" y="20668"/>
                  </a:lnTo>
                  <a:cubicBezTo>
                    <a:pt x="48191" y="20668"/>
                    <a:pt x="48023" y="20668"/>
                    <a:pt x="47821" y="20701"/>
                  </a:cubicBezTo>
                  <a:cubicBezTo>
                    <a:pt x="47687" y="20768"/>
                    <a:pt x="47519" y="20802"/>
                    <a:pt x="47384" y="20836"/>
                  </a:cubicBezTo>
                  <a:cubicBezTo>
                    <a:pt x="47687" y="20164"/>
                    <a:pt x="47821" y="19424"/>
                    <a:pt x="47754" y="18584"/>
                  </a:cubicBezTo>
                  <a:cubicBezTo>
                    <a:pt x="47754" y="17979"/>
                    <a:pt x="47653" y="17408"/>
                    <a:pt x="47485" y="16803"/>
                  </a:cubicBezTo>
                  <a:cubicBezTo>
                    <a:pt x="47384" y="16568"/>
                    <a:pt x="47317" y="16299"/>
                    <a:pt x="47149" y="15996"/>
                  </a:cubicBezTo>
                  <a:cubicBezTo>
                    <a:pt x="47015" y="15761"/>
                    <a:pt x="46880" y="15492"/>
                    <a:pt x="46712" y="15291"/>
                  </a:cubicBezTo>
                  <a:cubicBezTo>
                    <a:pt x="46511" y="14955"/>
                    <a:pt x="46208" y="14652"/>
                    <a:pt x="45872" y="14350"/>
                  </a:cubicBezTo>
                  <a:cubicBezTo>
                    <a:pt x="45536" y="14081"/>
                    <a:pt x="45166" y="13812"/>
                    <a:pt x="44729" y="13610"/>
                  </a:cubicBezTo>
                  <a:cubicBezTo>
                    <a:pt x="44326" y="13409"/>
                    <a:pt x="43889" y="13241"/>
                    <a:pt x="43486" y="13140"/>
                  </a:cubicBezTo>
                  <a:cubicBezTo>
                    <a:pt x="43217" y="13106"/>
                    <a:pt x="43016" y="13073"/>
                    <a:pt x="42780" y="13073"/>
                  </a:cubicBezTo>
                  <a:cubicBezTo>
                    <a:pt x="42545" y="13073"/>
                    <a:pt x="42377" y="13073"/>
                    <a:pt x="42175" y="13106"/>
                  </a:cubicBezTo>
                  <a:cubicBezTo>
                    <a:pt x="42041" y="13106"/>
                    <a:pt x="41974" y="13140"/>
                    <a:pt x="41839" y="13174"/>
                  </a:cubicBezTo>
                  <a:cubicBezTo>
                    <a:pt x="42007" y="12905"/>
                    <a:pt x="42142" y="12535"/>
                    <a:pt x="42209" y="12132"/>
                  </a:cubicBezTo>
                  <a:cubicBezTo>
                    <a:pt x="42478" y="11191"/>
                    <a:pt x="42545" y="10082"/>
                    <a:pt x="42444" y="8973"/>
                  </a:cubicBezTo>
                  <a:cubicBezTo>
                    <a:pt x="42175" y="6856"/>
                    <a:pt x="41268" y="4772"/>
                    <a:pt x="39857" y="3226"/>
                  </a:cubicBezTo>
                  <a:cubicBezTo>
                    <a:pt x="39521" y="2857"/>
                    <a:pt x="39151" y="2521"/>
                    <a:pt x="38680" y="2185"/>
                  </a:cubicBezTo>
                  <a:cubicBezTo>
                    <a:pt x="38277" y="1848"/>
                    <a:pt x="37807" y="1546"/>
                    <a:pt x="37303" y="1311"/>
                  </a:cubicBezTo>
                  <a:cubicBezTo>
                    <a:pt x="36328" y="807"/>
                    <a:pt x="35286" y="403"/>
                    <a:pt x="34211" y="202"/>
                  </a:cubicBezTo>
                  <a:cubicBezTo>
                    <a:pt x="33438" y="67"/>
                    <a:pt x="32699" y="0"/>
                    <a:pt x="31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3068550" y="1299000"/>
              <a:ext cx="1361900" cy="547800"/>
            </a:xfrm>
            <a:custGeom>
              <a:avLst/>
              <a:gdLst/>
              <a:ahLst/>
              <a:cxnLst/>
              <a:rect l="l" t="t" r="r" b="b"/>
              <a:pathLst>
                <a:path w="54476" h="21912" extrusionOk="0">
                  <a:moveTo>
                    <a:pt x="15493" y="1"/>
                  </a:moveTo>
                  <a:cubicBezTo>
                    <a:pt x="15056" y="1"/>
                    <a:pt x="14687" y="35"/>
                    <a:pt x="14283" y="68"/>
                  </a:cubicBezTo>
                  <a:cubicBezTo>
                    <a:pt x="13578" y="203"/>
                    <a:pt x="12805" y="471"/>
                    <a:pt x="12065" y="875"/>
                  </a:cubicBezTo>
                  <a:cubicBezTo>
                    <a:pt x="11360" y="1211"/>
                    <a:pt x="10721" y="1681"/>
                    <a:pt x="10015" y="2253"/>
                  </a:cubicBezTo>
                  <a:cubicBezTo>
                    <a:pt x="9444" y="2824"/>
                    <a:pt x="8906" y="3395"/>
                    <a:pt x="8402" y="4101"/>
                  </a:cubicBezTo>
                  <a:cubicBezTo>
                    <a:pt x="7428" y="5512"/>
                    <a:pt x="6924" y="7125"/>
                    <a:pt x="6957" y="8638"/>
                  </a:cubicBezTo>
                  <a:cubicBezTo>
                    <a:pt x="6957" y="9276"/>
                    <a:pt x="7092" y="9915"/>
                    <a:pt x="7293" y="10553"/>
                  </a:cubicBezTo>
                  <a:cubicBezTo>
                    <a:pt x="7226" y="10452"/>
                    <a:pt x="7092" y="10385"/>
                    <a:pt x="6957" y="10318"/>
                  </a:cubicBezTo>
                  <a:cubicBezTo>
                    <a:pt x="6621" y="10217"/>
                    <a:pt x="6252" y="10116"/>
                    <a:pt x="5882" y="10116"/>
                  </a:cubicBezTo>
                  <a:lnTo>
                    <a:pt x="5579" y="10116"/>
                  </a:lnTo>
                  <a:cubicBezTo>
                    <a:pt x="4672" y="10217"/>
                    <a:pt x="3731" y="10587"/>
                    <a:pt x="2824" y="11259"/>
                  </a:cubicBezTo>
                  <a:cubicBezTo>
                    <a:pt x="1984" y="11897"/>
                    <a:pt x="1244" y="12637"/>
                    <a:pt x="740" y="13510"/>
                  </a:cubicBezTo>
                  <a:cubicBezTo>
                    <a:pt x="236" y="14418"/>
                    <a:pt x="1" y="15426"/>
                    <a:pt x="35" y="16468"/>
                  </a:cubicBezTo>
                  <a:cubicBezTo>
                    <a:pt x="68" y="17610"/>
                    <a:pt x="404" y="18719"/>
                    <a:pt x="1043" y="19795"/>
                  </a:cubicBezTo>
                  <a:cubicBezTo>
                    <a:pt x="1547" y="20668"/>
                    <a:pt x="2252" y="21374"/>
                    <a:pt x="3059" y="21912"/>
                  </a:cubicBezTo>
                  <a:lnTo>
                    <a:pt x="53905" y="21912"/>
                  </a:lnTo>
                  <a:lnTo>
                    <a:pt x="53972" y="21811"/>
                  </a:lnTo>
                  <a:cubicBezTo>
                    <a:pt x="54073" y="21677"/>
                    <a:pt x="54106" y="21576"/>
                    <a:pt x="54140" y="21475"/>
                  </a:cubicBezTo>
                  <a:cubicBezTo>
                    <a:pt x="54241" y="21240"/>
                    <a:pt x="54274" y="21005"/>
                    <a:pt x="54341" y="20702"/>
                  </a:cubicBezTo>
                  <a:cubicBezTo>
                    <a:pt x="54442" y="20198"/>
                    <a:pt x="54476" y="19660"/>
                    <a:pt x="54442" y="19022"/>
                  </a:cubicBezTo>
                  <a:cubicBezTo>
                    <a:pt x="54375" y="18450"/>
                    <a:pt x="54308" y="17879"/>
                    <a:pt x="54140" y="17308"/>
                  </a:cubicBezTo>
                  <a:cubicBezTo>
                    <a:pt x="53972" y="16770"/>
                    <a:pt x="53804" y="16266"/>
                    <a:pt x="53569" y="15829"/>
                  </a:cubicBezTo>
                  <a:cubicBezTo>
                    <a:pt x="53400" y="15527"/>
                    <a:pt x="53165" y="15292"/>
                    <a:pt x="52896" y="14955"/>
                  </a:cubicBezTo>
                  <a:cubicBezTo>
                    <a:pt x="52628" y="14653"/>
                    <a:pt x="52325" y="14418"/>
                    <a:pt x="51955" y="14082"/>
                  </a:cubicBezTo>
                  <a:lnTo>
                    <a:pt x="51888" y="13981"/>
                  </a:lnTo>
                  <a:lnTo>
                    <a:pt x="51115" y="14754"/>
                  </a:lnTo>
                  <a:cubicBezTo>
                    <a:pt x="50376" y="15426"/>
                    <a:pt x="49536" y="15930"/>
                    <a:pt x="48628" y="16367"/>
                  </a:cubicBezTo>
                  <a:cubicBezTo>
                    <a:pt x="47721" y="16837"/>
                    <a:pt x="46780" y="17207"/>
                    <a:pt x="45873" y="17610"/>
                  </a:cubicBezTo>
                  <a:cubicBezTo>
                    <a:pt x="45402" y="17778"/>
                    <a:pt x="44932" y="17980"/>
                    <a:pt x="44495" y="18148"/>
                  </a:cubicBezTo>
                  <a:cubicBezTo>
                    <a:pt x="44024" y="18316"/>
                    <a:pt x="43520" y="18484"/>
                    <a:pt x="43050" y="18652"/>
                  </a:cubicBezTo>
                  <a:cubicBezTo>
                    <a:pt x="40832" y="19358"/>
                    <a:pt x="38513" y="19828"/>
                    <a:pt x="36194" y="20131"/>
                  </a:cubicBezTo>
                  <a:cubicBezTo>
                    <a:pt x="34190" y="20353"/>
                    <a:pt x="32139" y="20484"/>
                    <a:pt x="30081" y="20484"/>
                  </a:cubicBezTo>
                  <a:cubicBezTo>
                    <a:pt x="29654" y="20484"/>
                    <a:pt x="29228" y="20478"/>
                    <a:pt x="28801" y="20467"/>
                  </a:cubicBezTo>
                  <a:cubicBezTo>
                    <a:pt x="27591" y="20400"/>
                    <a:pt x="26381" y="20332"/>
                    <a:pt x="25172" y="20164"/>
                  </a:cubicBezTo>
                  <a:cubicBezTo>
                    <a:pt x="23962" y="19996"/>
                    <a:pt x="22853" y="19828"/>
                    <a:pt x="21677" y="19526"/>
                  </a:cubicBezTo>
                  <a:cubicBezTo>
                    <a:pt x="20568" y="19291"/>
                    <a:pt x="19425" y="18955"/>
                    <a:pt x="18383" y="18551"/>
                  </a:cubicBezTo>
                  <a:cubicBezTo>
                    <a:pt x="17476" y="18215"/>
                    <a:pt x="16535" y="17846"/>
                    <a:pt x="15695" y="17341"/>
                  </a:cubicBezTo>
                  <a:cubicBezTo>
                    <a:pt x="15292" y="17106"/>
                    <a:pt x="14855" y="16837"/>
                    <a:pt x="14451" y="16535"/>
                  </a:cubicBezTo>
                  <a:cubicBezTo>
                    <a:pt x="14082" y="16266"/>
                    <a:pt x="13678" y="15964"/>
                    <a:pt x="13342" y="15594"/>
                  </a:cubicBezTo>
                  <a:cubicBezTo>
                    <a:pt x="13006" y="15258"/>
                    <a:pt x="12704" y="14855"/>
                    <a:pt x="12502" y="14451"/>
                  </a:cubicBezTo>
                  <a:cubicBezTo>
                    <a:pt x="12301" y="14015"/>
                    <a:pt x="12133" y="13611"/>
                    <a:pt x="12032" y="13141"/>
                  </a:cubicBezTo>
                  <a:cubicBezTo>
                    <a:pt x="11998" y="12906"/>
                    <a:pt x="11998" y="12670"/>
                    <a:pt x="11998" y="12435"/>
                  </a:cubicBezTo>
                  <a:cubicBezTo>
                    <a:pt x="11998" y="12166"/>
                    <a:pt x="12032" y="11965"/>
                    <a:pt x="12099" y="11763"/>
                  </a:cubicBezTo>
                  <a:cubicBezTo>
                    <a:pt x="12133" y="11494"/>
                    <a:pt x="12200" y="11259"/>
                    <a:pt x="12334" y="10990"/>
                  </a:cubicBezTo>
                  <a:cubicBezTo>
                    <a:pt x="12469" y="10788"/>
                    <a:pt x="12603" y="10620"/>
                    <a:pt x="12704" y="10452"/>
                  </a:cubicBezTo>
                  <a:cubicBezTo>
                    <a:pt x="12872" y="10284"/>
                    <a:pt x="13040" y="10116"/>
                    <a:pt x="13275" y="9982"/>
                  </a:cubicBezTo>
                  <a:cubicBezTo>
                    <a:pt x="13443" y="9881"/>
                    <a:pt x="13645" y="9780"/>
                    <a:pt x="13846" y="9713"/>
                  </a:cubicBezTo>
                  <a:cubicBezTo>
                    <a:pt x="14115" y="9612"/>
                    <a:pt x="14351" y="9545"/>
                    <a:pt x="14619" y="9478"/>
                  </a:cubicBezTo>
                  <a:cubicBezTo>
                    <a:pt x="14720" y="9444"/>
                    <a:pt x="14855" y="9444"/>
                    <a:pt x="14989" y="9444"/>
                  </a:cubicBezTo>
                  <a:cubicBezTo>
                    <a:pt x="14687" y="9243"/>
                    <a:pt x="14451" y="8974"/>
                    <a:pt x="14216" y="8705"/>
                  </a:cubicBezTo>
                  <a:cubicBezTo>
                    <a:pt x="13947" y="8369"/>
                    <a:pt x="13712" y="7966"/>
                    <a:pt x="13510" y="7562"/>
                  </a:cubicBezTo>
                  <a:cubicBezTo>
                    <a:pt x="13342" y="7125"/>
                    <a:pt x="13208" y="6722"/>
                    <a:pt x="13141" y="6285"/>
                  </a:cubicBezTo>
                  <a:cubicBezTo>
                    <a:pt x="13040" y="5882"/>
                    <a:pt x="13040" y="5445"/>
                    <a:pt x="13040" y="5042"/>
                  </a:cubicBezTo>
                  <a:cubicBezTo>
                    <a:pt x="13107" y="4336"/>
                    <a:pt x="13275" y="3597"/>
                    <a:pt x="13544" y="2925"/>
                  </a:cubicBezTo>
                  <a:cubicBezTo>
                    <a:pt x="13678" y="2589"/>
                    <a:pt x="13880" y="2320"/>
                    <a:pt x="14048" y="2017"/>
                  </a:cubicBezTo>
                  <a:cubicBezTo>
                    <a:pt x="14283" y="1715"/>
                    <a:pt x="14485" y="1480"/>
                    <a:pt x="14720" y="1211"/>
                  </a:cubicBezTo>
                  <a:cubicBezTo>
                    <a:pt x="14989" y="976"/>
                    <a:pt x="15292" y="808"/>
                    <a:pt x="15560" y="639"/>
                  </a:cubicBezTo>
                  <a:cubicBezTo>
                    <a:pt x="15863" y="471"/>
                    <a:pt x="16199" y="337"/>
                    <a:pt x="16535" y="236"/>
                  </a:cubicBezTo>
                  <a:cubicBezTo>
                    <a:pt x="16669" y="203"/>
                    <a:pt x="16737" y="203"/>
                    <a:pt x="16871" y="169"/>
                  </a:cubicBezTo>
                  <a:cubicBezTo>
                    <a:pt x="16804" y="135"/>
                    <a:pt x="16703" y="135"/>
                    <a:pt x="16636" y="135"/>
                  </a:cubicBezTo>
                  <a:cubicBezTo>
                    <a:pt x="16232" y="35"/>
                    <a:pt x="15863" y="1"/>
                    <a:pt x="15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3917950" y="1443525"/>
              <a:ext cx="137800" cy="116800"/>
            </a:xfrm>
            <a:custGeom>
              <a:avLst/>
              <a:gdLst/>
              <a:ahLst/>
              <a:cxnLst/>
              <a:rect l="l" t="t" r="r" b="b"/>
              <a:pathLst>
                <a:path w="5512" h="4672" extrusionOk="0">
                  <a:moveTo>
                    <a:pt x="2722" y="0"/>
                  </a:moveTo>
                  <a:cubicBezTo>
                    <a:pt x="2655" y="101"/>
                    <a:pt x="2487" y="101"/>
                    <a:pt x="2319" y="135"/>
                  </a:cubicBezTo>
                  <a:cubicBezTo>
                    <a:pt x="1882" y="235"/>
                    <a:pt x="1513" y="471"/>
                    <a:pt x="1210" y="773"/>
                  </a:cubicBezTo>
                  <a:cubicBezTo>
                    <a:pt x="874" y="1076"/>
                    <a:pt x="639" y="1479"/>
                    <a:pt x="471" y="1916"/>
                  </a:cubicBezTo>
                  <a:cubicBezTo>
                    <a:pt x="135" y="2655"/>
                    <a:pt x="0" y="3495"/>
                    <a:pt x="101" y="4335"/>
                  </a:cubicBezTo>
                  <a:cubicBezTo>
                    <a:pt x="101" y="4436"/>
                    <a:pt x="135" y="4503"/>
                    <a:pt x="168" y="4604"/>
                  </a:cubicBezTo>
                  <a:cubicBezTo>
                    <a:pt x="236" y="4671"/>
                    <a:pt x="336" y="4671"/>
                    <a:pt x="437" y="4671"/>
                  </a:cubicBezTo>
                  <a:cubicBezTo>
                    <a:pt x="504" y="4671"/>
                    <a:pt x="572" y="4638"/>
                    <a:pt x="672" y="4604"/>
                  </a:cubicBezTo>
                  <a:cubicBezTo>
                    <a:pt x="706" y="4537"/>
                    <a:pt x="807" y="4436"/>
                    <a:pt x="773" y="4335"/>
                  </a:cubicBezTo>
                  <a:cubicBezTo>
                    <a:pt x="706" y="3966"/>
                    <a:pt x="706" y="3529"/>
                    <a:pt x="773" y="3159"/>
                  </a:cubicBezTo>
                  <a:lnTo>
                    <a:pt x="773" y="3260"/>
                  </a:lnTo>
                  <a:cubicBezTo>
                    <a:pt x="807" y="2924"/>
                    <a:pt x="874" y="2588"/>
                    <a:pt x="1009" y="2252"/>
                  </a:cubicBezTo>
                  <a:cubicBezTo>
                    <a:pt x="1143" y="1983"/>
                    <a:pt x="1277" y="1781"/>
                    <a:pt x="1378" y="1580"/>
                  </a:cubicBezTo>
                  <a:cubicBezTo>
                    <a:pt x="1513" y="1412"/>
                    <a:pt x="1647" y="1277"/>
                    <a:pt x="1815" y="1143"/>
                  </a:cubicBezTo>
                  <a:cubicBezTo>
                    <a:pt x="1949" y="1076"/>
                    <a:pt x="2050" y="975"/>
                    <a:pt x="2218" y="907"/>
                  </a:cubicBezTo>
                  <a:cubicBezTo>
                    <a:pt x="2353" y="840"/>
                    <a:pt x="2487" y="807"/>
                    <a:pt x="2622" y="807"/>
                  </a:cubicBezTo>
                  <a:lnTo>
                    <a:pt x="2991" y="807"/>
                  </a:lnTo>
                  <a:cubicBezTo>
                    <a:pt x="3092" y="840"/>
                    <a:pt x="3227" y="840"/>
                    <a:pt x="3361" y="907"/>
                  </a:cubicBezTo>
                  <a:cubicBezTo>
                    <a:pt x="3495" y="975"/>
                    <a:pt x="3596" y="1008"/>
                    <a:pt x="3731" y="1109"/>
                  </a:cubicBezTo>
                  <a:cubicBezTo>
                    <a:pt x="3899" y="1244"/>
                    <a:pt x="4033" y="1412"/>
                    <a:pt x="4167" y="1512"/>
                  </a:cubicBezTo>
                  <a:cubicBezTo>
                    <a:pt x="4335" y="1748"/>
                    <a:pt x="4436" y="1949"/>
                    <a:pt x="4537" y="2185"/>
                  </a:cubicBezTo>
                  <a:cubicBezTo>
                    <a:pt x="4672" y="2453"/>
                    <a:pt x="4739" y="2756"/>
                    <a:pt x="4772" y="3025"/>
                  </a:cubicBezTo>
                  <a:cubicBezTo>
                    <a:pt x="4772" y="3092"/>
                    <a:pt x="4772" y="3159"/>
                    <a:pt x="4840" y="3193"/>
                  </a:cubicBezTo>
                  <a:lnTo>
                    <a:pt x="4840" y="3260"/>
                  </a:lnTo>
                  <a:lnTo>
                    <a:pt x="4840" y="3462"/>
                  </a:lnTo>
                  <a:lnTo>
                    <a:pt x="4840" y="3697"/>
                  </a:lnTo>
                  <a:lnTo>
                    <a:pt x="4840" y="3831"/>
                  </a:lnTo>
                  <a:lnTo>
                    <a:pt x="4840" y="3932"/>
                  </a:lnTo>
                  <a:lnTo>
                    <a:pt x="4840" y="3966"/>
                  </a:lnTo>
                  <a:lnTo>
                    <a:pt x="4840" y="3999"/>
                  </a:lnTo>
                  <a:lnTo>
                    <a:pt x="4840" y="4134"/>
                  </a:lnTo>
                  <a:cubicBezTo>
                    <a:pt x="4840" y="4335"/>
                    <a:pt x="5008" y="4470"/>
                    <a:pt x="5176" y="4470"/>
                  </a:cubicBezTo>
                  <a:cubicBezTo>
                    <a:pt x="5377" y="4470"/>
                    <a:pt x="5512" y="4302"/>
                    <a:pt x="5512" y="4134"/>
                  </a:cubicBezTo>
                  <a:lnTo>
                    <a:pt x="5512" y="3999"/>
                  </a:lnTo>
                  <a:lnTo>
                    <a:pt x="5512" y="3966"/>
                  </a:lnTo>
                  <a:lnTo>
                    <a:pt x="5512" y="3932"/>
                  </a:lnTo>
                  <a:lnTo>
                    <a:pt x="5512" y="3831"/>
                  </a:lnTo>
                  <a:lnTo>
                    <a:pt x="5512" y="3798"/>
                  </a:lnTo>
                  <a:lnTo>
                    <a:pt x="5512" y="3697"/>
                  </a:lnTo>
                  <a:lnTo>
                    <a:pt x="5512" y="3663"/>
                  </a:lnTo>
                  <a:lnTo>
                    <a:pt x="5512" y="3495"/>
                  </a:lnTo>
                  <a:lnTo>
                    <a:pt x="5512" y="3462"/>
                  </a:lnTo>
                  <a:cubicBezTo>
                    <a:pt x="5512" y="3361"/>
                    <a:pt x="5512" y="3293"/>
                    <a:pt x="5444" y="3193"/>
                  </a:cubicBezTo>
                  <a:lnTo>
                    <a:pt x="5444" y="3159"/>
                  </a:lnTo>
                  <a:cubicBezTo>
                    <a:pt x="5444" y="3092"/>
                    <a:pt x="5411" y="2957"/>
                    <a:pt x="5411" y="2857"/>
                  </a:cubicBezTo>
                  <a:lnTo>
                    <a:pt x="5411" y="2823"/>
                  </a:lnTo>
                  <a:cubicBezTo>
                    <a:pt x="5276" y="2084"/>
                    <a:pt x="4940" y="1344"/>
                    <a:pt x="4403" y="807"/>
                  </a:cubicBezTo>
                  <a:cubicBezTo>
                    <a:pt x="4268" y="672"/>
                    <a:pt x="4167" y="571"/>
                    <a:pt x="3999" y="437"/>
                  </a:cubicBezTo>
                  <a:cubicBezTo>
                    <a:pt x="3831" y="303"/>
                    <a:pt x="3596" y="235"/>
                    <a:pt x="3395" y="135"/>
                  </a:cubicBezTo>
                  <a:cubicBezTo>
                    <a:pt x="3193" y="67"/>
                    <a:pt x="2924" y="0"/>
                    <a:pt x="2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3468475" y="1442675"/>
              <a:ext cx="137800" cy="116800"/>
            </a:xfrm>
            <a:custGeom>
              <a:avLst/>
              <a:gdLst/>
              <a:ahLst/>
              <a:cxnLst/>
              <a:rect l="l" t="t" r="r" b="b"/>
              <a:pathLst>
                <a:path w="5512" h="4672" extrusionOk="0">
                  <a:moveTo>
                    <a:pt x="2722" y="1"/>
                  </a:moveTo>
                  <a:cubicBezTo>
                    <a:pt x="2689" y="34"/>
                    <a:pt x="2487" y="101"/>
                    <a:pt x="2319" y="135"/>
                  </a:cubicBezTo>
                  <a:cubicBezTo>
                    <a:pt x="1882" y="202"/>
                    <a:pt x="1513" y="471"/>
                    <a:pt x="1210" y="773"/>
                  </a:cubicBezTo>
                  <a:cubicBezTo>
                    <a:pt x="874" y="1042"/>
                    <a:pt x="639" y="1479"/>
                    <a:pt x="471" y="1882"/>
                  </a:cubicBezTo>
                  <a:cubicBezTo>
                    <a:pt x="135" y="2655"/>
                    <a:pt x="0" y="3496"/>
                    <a:pt x="101" y="4336"/>
                  </a:cubicBezTo>
                  <a:cubicBezTo>
                    <a:pt x="101" y="4403"/>
                    <a:pt x="135" y="4504"/>
                    <a:pt x="168" y="4571"/>
                  </a:cubicBezTo>
                  <a:cubicBezTo>
                    <a:pt x="269" y="4672"/>
                    <a:pt x="336" y="4672"/>
                    <a:pt x="437" y="4672"/>
                  </a:cubicBezTo>
                  <a:cubicBezTo>
                    <a:pt x="504" y="4672"/>
                    <a:pt x="605" y="4638"/>
                    <a:pt x="672" y="4571"/>
                  </a:cubicBezTo>
                  <a:cubicBezTo>
                    <a:pt x="706" y="4537"/>
                    <a:pt x="807" y="4403"/>
                    <a:pt x="773" y="4336"/>
                  </a:cubicBezTo>
                  <a:cubicBezTo>
                    <a:pt x="706" y="3966"/>
                    <a:pt x="706" y="3529"/>
                    <a:pt x="773" y="3159"/>
                  </a:cubicBezTo>
                  <a:lnTo>
                    <a:pt x="773" y="3227"/>
                  </a:lnTo>
                  <a:cubicBezTo>
                    <a:pt x="807" y="2891"/>
                    <a:pt x="874" y="2555"/>
                    <a:pt x="1008" y="2219"/>
                  </a:cubicBezTo>
                  <a:cubicBezTo>
                    <a:pt x="1143" y="1983"/>
                    <a:pt x="1277" y="1782"/>
                    <a:pt x="1378" y="1546"/>
                  </a:cubicBezTo>
                  <a:cubicBezTo>
                    <a:pt x="1513" y="1378"/>
                    <a:pt x="1647" y="1278"/>
                    <a:pt x="1815" y="1143"/>
                  </a:cubicBezTo>
                  <a:cubicBezTo>
                    <a:pt x="1949" y="1042"/>
                    <a:pt x="2050" y="975"/>
                    <a:pt x="2218" y="874"/>
                  </a:cubicBezTo>
                  <a:cubicBezTo>
                    <a:pt x="2353" y="841"/>
                    <a:pt x="2487" y="807"/>
                    <a:pt x="2622" y="807"/>
                  </a:cubicBezTo>
                  <a:lnTo>
                    <a:pt x="2991" y="807"/>
                  </a:lnTo>
                  <a:cubicBezTo>
                    <a:pt x="3126" y="841"/>
                    <a:pt x="3226" y="841"/>
                    <a:pt x="3361" y="874"/>
                  </a:cubicBezTo>
                  <a:cubicBezTo>
                    <a:pt x="3495" y="975"/>
                    <a:pt x="3630" y="1009"/>
                    <a:pt x="3730" y="1110"/>
                  </a:cubicBezTo>
                  <a:cubicBezTo>
                    <a:pt x="3899" y="1210"/>
                    <a:pt x="4033" y="1378"/>
                    <a:pt x="4167" y="1513"/>
                  </a:cubicBezTo>
                  <a:cubicBezTo>
                    <a:pt x="4335" y="1714"/>
                    <a:pt x="4436" y="1950"/>
                    <a:pt x="4537" y="2185"/>
                  </a:cubicBezTo>
                  <a:cubicBezTo>
                    <a:pt x="4671" y="2454"/>
                    <a:pt x="4739" y="2723"/>
                    <a:pt x="4772" y="3025"/>
                  </a:cubicBezTo>
                  <a:cubicBezTo>
                    <a:pt x="4772" y="3059"/>
                    <a:pt x="4772" y="3159"/>
                    <a:pt x="4839" y="3193"/>
                  </a:cubicBezTo>
                  <a:lnTo>
                    <a:pt x="4839" y="3227"/>
                  </a:lnTo>
                  <a:lnTo>
                    <a:pt x="4839" y="3462"/>
                  </a:lnTo>
                  <a:lnTo>
                    <a:pt x="4839" y="3697"/>
                  </a:lnTo>
                  <a:lnTo>
                    <a:pt x="4839" y="3832"/>
                  </a:lnTo>
                  <a:lnTo>
                    <a:pt x="4839" y="3899"/>
                  </a:lnTo>
                  <a:lnTo>
                    <a:pt x="4839" y="3966"/>
                  </a:lnTo>
                  <a:lnTo>
                    <a:pt x="4839" y="4000"/>
                  </a:lnTo>
                  <a:lnTo>
                    <a:pt x="4839" y="4100"/>
                  </a:lnTo>
                  <a:cubicBezTo>
                    <a:pt x="4839" y="4336"/>
                    <a:pt x="5008" y="4436"/>
                    <a:pt x="5176" y="4436"/>
                  </a:cubicBezTo>
                  <a:cubicBezTo>
                    <a:pt x="5377" y="4436"/>
                    <a:pt x="5512" y="4268"/>
                    <a:pt x="5512" y="4100"/>
                  </a:cubicBezTo>
                  <a:lnTo>
                    <a:pt x="5512" y="4000"/>
                  </a:lnTo>
                  <a:lnTo>
                    <a:pt x="5512" y="3966"/>
                  </a:lnTo>
                  <a:lnTo>
                    <a:pt x="5512" y="3899"/>
                  </a:lnTo>
                  <a:lnTo>
                    <a:pt x="5512" y="3832"/>
                  </a:lnTo>
                  <a:lnTo>
                    <a:pt x="5512" y="3798"/>
                  </a:lnTo>
                  <a:lnTo>
                    <a:pt x="5512" y="3697"/>
                  </a:lnTo>
                  <a:lnTo>
                    <a:pt x="5512" y="3664"/>
                  </a:lnTo>
                  <a:lnTo>
                    <a:pt x="5512" y="3496"/>
                  </a:lnTo>
                  <a:lnTo>
                    <a:pt x="5512" y="3462"/>
                  </a:lnTo>
                  <a:cubicBezTo>
                    <a:pt x="5512" y="3361"/>
                    <a:pt x="5512" y="3294"/>
                    <a:pt x="5444" y="3193"/>
                  </a:cubicBezTo>
                  <a:lnTo>
                    <a:pt x="5444" y="3159"/>
                  </a:lnTo>
                  <a:cubicBezTo>
                    <a:pt x="5444" y="3059"/>
                    <a:pt x="5411" y="2958"/>
                    <a:pt x="5411" y="2857"/>
                  </a:cubicBezTo>
                  <a:lnTo>
                    <a:pt x="5411" y="2823"/>
                  </a:lnTo>
                  <a:cubicBezTo>
                    <a:pt x="5276" y="2050"/>
                    <a:pt x="4940" y="1345"/>
                    <a:pt x="4403" y="807"/>
                  </a:cubicBezTo>
                  <a:cubicBezTo>
                    <a:pt x="4268" y="673"/>
                    <a:pt x="4167" y="538"/>
                    <a:pt x="3999" y="437"/>
                  </a:cubicBezTo>
                  <a:cubicBezTo>
                    <a:pt x="3831" y="303"/>
                    <a:pt x="3630" y="202"/>
                    <a:pt x="3394" y="135"/>
                  </a:cubicBezTo>
                  <a:cubicBezTo>
                    <a:pt x="3193" y="34"/>
                    <a:pt x="2924"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3709600" y="1471725"/>
              <a:ext cx="140325" cy="104625"/>
            </a:xfrm>
            <a:custGeom>
              <a:avLst/>
              <a:gdLst/>
              <a:ahLst/>
              <a:cxnLst/>
              <a:rect l="l" t="t" r="r" b="b"/>
              <a:pathLst>
                <a:path w="5613" h="4185" extrusionOk="0">
                  <a:moveTo>
                    <a:pt x="405" y="1"/>
                  </a:moveTo>
                  <a:cubicBezTo>
                    <a:pt x="347" y="1"/>
                    <a:pt x="283" y="25"/>
                    <a:pt x="235" y="48"/>
                  </a:cubicBezTo>
                  <a:cubicBezTo>
                    <a:pt x="135" y="82"/>
                    <a:pt x="101" y="183"/>
                    <a:pt x="67" y="284"/>
                  </a:cubicBezTo>
                  <a:cubicBezTo>
                    <a:pt x="0" y="519"/>
                    <a:pt x="0" y="720"/>
                    <a:pt x="0" y="989"/>
                  </a:cubicBezTo>
                  <a:cubicBezTo>
                    <a:pt x="0" y="1157"/>
                    <a:pt x="0" y="1325"/>
                    <a:pt x="67" y="1493"/>
                  </a:cubicBezTo>
                  <a:cubicBezTo>
                    <a:pt x="101" y="1897"/>
                    <a:pt x="235" y="2300"/>
                    <a:pt x="437" y="2670"/>
                  </a:cubicBezTo>
                  <a:cubicBezTo>
                    <a:pt x="672" y="3106"/>
                    <a:pt x="1008" y="3510"/>
                    <a:pt x="1479" y="3812"/>
                  </a:cubicBezTo>
                  <a:cubicBezTo>
                    <a:pt x="1848" y="4047"/>
                    <a:pt x="2285" y="4182"/>
                    <a:pt x="2756" y="4182"/>
                  </a:cubicBezTo>
                  <a:cubicBezTo>
                    <a:pt x="2790" y="4183"/>
                    <a:pt x="2824" y="4184"/>
                    <a:pt x="2857" y="4184"/>
                  </a:cubicBezTo>
                  <a:cubicBezTo>
                    <a:pt x="3560" y="4184"/>
                    <a:pt x="4224" y="3855"/>
                    <a:pt x="4705" y="3342"/>
                  </a:cubicBezTo>
                  <a:cubicBezTo>
                    <a:pt x="4940" y="3140"/>
                    <a:pt x="5108" y="2871"/>
                    <a:pt x="5209" y="2636"/>
                  </a:cubicBezTo>
                  <a:cubicBezTo>
                    <a:pt x="5343" y="2401"/>
                    <a:pt x="5444" y="2199"/>
                    <a:pt x="5478" y="1964"/>
                  </a:cubicBezTo>
                  <a:cubicBezTo>
                    <a:pt x="5511" y="1796"/>
                    <a:pt x="5545" y="1628"/>
                    <a:pt x="5545" y="1393"/>
                  </a:cubicBezTo>
                  <a:lnTo>
                    <a:pt x="5545" y="1359"/>
                  </a:lnTo>
                  <a:cubicBezTo>
                    <a:pt x="5545" y="1191"/>
                    <a:pt x="5612" y="1057"/>
                    <a:pt x="5612" y="888"/>
                  </a:cubicBezTo>
                  <a:lnTo>
                    <a:pt x="5612" y="653"/>
                  </a:lnTo>
                  <a:lnTo>
                    <a:pt x="5612" y="620"/>
                  </a:lnTo>
                  <a:cubicBezTo>
                    <a:pt x="5612" y="519"/>
                    <a:pt x="5612" y="452"/>
                    <a:pt x="5545" y="317"/>
                  </a:cubicBezTo>
                  <a:lnTo>
                    <a:pt x="5545" y="284"/>
                  </a:lnTo>
                  <a:cubicBezTo>
                    <a:pt x="5511" y="116"/>
                    <a:pt x="5343" y="15"/>
                    <a:pt x="5209" y="15"/>
                  </a:cubicBezTo>
                  <a:cubicBezTo>
                    <a:pt x="5142" y="48"/>
                    <a:pt x="5108" y="48"/>
                    <a:pt x="5108" y="116"/>
                  </a:cubicBezTo>
                  <a:cubicBezTo>
                    <a:pt x="5007" y="149"/>
                    <a:pt x="4940" y="183"/>
                    <a:pt x="4907" y="284"/>
                  </a:cubicBezTo>
                  <a:cubicBezTo>
                    <a:pt x="4839" y="351"/>
                    <a:pt x="4839" y="452"/>
                    <a:pt x="4839" y="519"/>
                  </a:cubicBezTo>
                  <a:lnTo>
                    <a:pt x="4839" y="552"/>
                  </a:lnTo>
                  <a:lnTo>
                    <a:pt x="4839" y="720"/>
                  </a:lnTo>
                  <a:lnTo>
                    <a:pt x="4839" y="956"/>
                  </a:lnTo>
                  <a:lnTo>
                    <a:pt x="4839" y="1359"/>
                  </a:lnTo>
                  <a:lnTo>
                    <a:pt x="4839" y="1393"/>
                  </a:lnTo>
                  <a:cubicBezTo>
                    <a:pt x="4806" y="1661"/>
                    <a:pt x="4705" y="1897"/>
                    <a:pt x="4638" y="2165"/>
                  </a:cubicBezTo>
                  <a:cubicBezTo>
                    <a:pt x="4571" y="2367"/>
                    <a:pt x="4436" y="2535"/>
                    <a:pt x="4302" y="2703"/>
                  </a:cubicBezTo>
                  <a:lnTo>
                    <a:pt x="3932" y="3073"/>
                  </a:lnTo>
                  <a:cubicBezTo>
                    <a:pt x="3798" y="3174"/>
                    <a:pt x="3663" y="3241"/>
                    <a:pt x="3495" y="3342"/>
                  </a:cubicBezTo>
                  <a:cubicBezTo>
                    <a:pt x="3327" y="3375"/>
                    <a:pt x="3226" y="3443"/>
                    <a:pt x="3025" y="3443"/>
                  </a:cubicBezTo>
                  <a:lnTo>
                    <a:pt x="2588" y="3443"/>
                  </a:lnTo>
                  <a:cubicBezTo>
                    <a:pt x="2420" y="3409"/>
                    <a:pt x="2252" y="3375"/>
                    <a:pt x="2117" y="3342"/>
                  </a:cubicBezTo>
                  <a:cubicBezTo>
                    <a:pt x="1949" y="3241"/>
                    <a:pt x="1815" y="3174"/>
                    <a:pt x="1680" y="3073"/>
                  </a:cubicBezTo>
                  <a:cubicBezTo>
                    <a:pt x="1512" y="2972"/>
                    <a:pt x="1412" y="2838"/>
                    <a:pt x="1277" y="2670"/>
                  </a:cubicBezTo>
                  <a:cubicBezTo>
                    <a:pt x="1143" y="2502"/>
                    <a:pt x="1008" y="2266"/>
                    <a:pt x="941" y="2132"/>
                  </a:cubicBezTo>
                  <a:cubicBezTo>
                    <a:pt x="840" y="1863"/>
                    <a:pt x="773" y="1628"/>
                    <a:pt x="739" y="1325"/>
                  </a:cubicBezTo>
                  <a:cubicBezTo>
                    <a:pt x="672" y="1023"/>
                    <a:pt x="672" y="720"/>
                    <a:pt x="739" y="452"/>
                  </a:cubicBezTo>
                  <a:cubicBezTo>
                    <a:pt x="739" y="351"/>
                    <a:pt x="739" y="284"/>
                    <a:pt x="672" y="183"/>
                  </a:cubicBezTo>
                  <a:cubicBezTo>
                    <a:pt x="639" y="116"/>
                    <a:pt x="571" y="48"/>
                    <a:pt x="471" y="15"/>
                  </a:cubicBezTo>
                  <a:cubicBezTo>
                    <a:pt x="451" y="5"/>
                    <a:pt x="42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3665900" y="1130150"/>
              <a:ext cx="393225" cy="178975"/>
            </a:xfrm>
            <a:custGeom>
              <a:avLst/>
              <a:gdLst/>
              <a:ahLst/>
              <a:cxnLst/>
              <a:rect l="l" t="t" r="r" b="b"/>
              <a:pathLst>
                <a:path w="15729" h="7159" extrusionOk="0">
                  <a:moveTo>
                    <a:pt x="8335" y="0"/>
                  </a:moveTo>
                  <a:cubicBezTo>
                    <a:pt x="7259" y="34"/>
                    <a:pt x="6319" y="202"/>
                    <a:pt x="5344" y="504"/>
                  </a:cubicBezTo>
                  <a:cubicBezTo>
                    <a:pt x="4235" y="840"/>
                    <a:pt x="3227" y="1412"/>
                    <a:pt x="2319" y="2117"/>
                  </a:cubicBezTo>
                  <a:cubicBezTo>
                    <a:pt x="1647" y="2655"/>
                    <a:pt x="1042" y="3394"/>
                    <a:pt x="673" y="4201"/>
                  </a:cubicBezTo>
                  <a:cubicBezTo>
                    <a:pt x="269" y="5041"/>
                    <a:pt x="34" y="5915"/>
                    <a:pt x="1" y="6822"/>
                  </a:cubicBezTo>
                  <a:cubicBezTo>
                    <a:pt x="1" y="6990"/>
                    <a:pt x="169" y="7158"/>
                    <a:pt x="337" y="7158"/>
                  </a:cubicBezTo>
                  <a:cubicBezTo>
                    <a:pt x="505" y="7158"/>
                    <a:pt x="673" y="6990"/>
                    <a:pt x="673" y="6822"/>
                  </a:cubicBezTo>
                  <a:cubicBezTo>
                    <a:pt x="673" y="6654"/>
                    <a:pt x="673" y="6486"/>
                    <a:pt x="706" y="6318"/>
                  </a:cubicBezTo>
                  <a:cubicBezTo>
                    <a:pt x="774" y="5915"/>
                    <a:pt x="874" y="5512"/>
                    <a:pt x="1009" y="5142"/>
                  </a:cubicBezTo>
                  <a:cubicBezTo>
                    <a:pt x="1177" y="4739"/>
                    <a:pt x="1378" y="4403"/>
                    <a:pt x="1681" y="4033"/>
                  </a:cubicBezTo>
                  <a:lnTo>
                    <a:pt x="1681" y="4033"/>
                  </a:lnTo>
                  <a:lnTo>
                    <a:pt x="1614" y="4100"/>
                  </a:lnTo>
                  <a:cubicBezTo>
                    <a:pt x="1883" y="3730"/>
                    <a:pt x="2286" y="3361"/>
                    <a:pt x="2655" y="3058"/>
                  </a:cubicBezTo>
                  <a:cubicBezTo>
                    <a:pt x="3126" y="2722"/>
                    <a:pt x="3630" y="2420"/>
                    <a:pt x="4134" y="2185"/>
                  </a:cubicBezTo>
                  <a:cubicBezTo>
                    <a:pt x="4840" y="1882"/>
                    <a:pt x="5579" y="1681"/>
                    <a:pt x="6352" y="1546"/>
                  </a:cubicBezTo>
                  <a:cubicBezTo>
                    <a:pt x="6784" y="1492"/>
                    <a:pt x="7206" y="1457"/>
                    <a:pt x="7628" y="1457"/>
                  </a:cubicBezTo>
                  <a:cubicBezTo>
                    <a:pt x="7996" y="1457"/>
                    <a:pt x="8363" y="1484"/>
                    <a:pt x="8738" y="1546"/>
                  </a:cubicBezTo>
                  <a:cubicBezTo>
                    <a:pt x="9377" y="1613"/>
                    <a:pt x="10015" y="1781"/>
                    <a:pt x="10586" y="2050"/>
                  </a:cubicBezTo>
                  <a:cubicBezTo>
                    <a:pt x="11057" y="2252"/>
                    <a:pt x="11460" y="2521"/>
                    <a:pt x="11863" y="2756"/>
                  </a:cubicBezTo>
                  <a:cubicBezTo>
                    <a:pt x="12267" y="3092"/>
                    <a:pt x="12603" y="3462"/>
                    <a:pt x="12939" y="3898"/>
                  </a:cubicBezTo>
                  <a:lnTo>
                    <a:pt x="14081" y="5411"/>
                  </a:lnTo>
                  <a:cubicBezTo>
                    <a:pt x="14216" y="5545"/>
                    <a:pt x="14317" y="5612"/>
                    <a:pt x="14485" y="5646"/>
                  </a:cubicBezTo>
                  <a:cubicBezTo>
                    <a:pt x="14591" y="5686"/>
                    <a:pt x="14692" y="5705"/>
                    <a:pt x="14789" y="5705"/>
                  </a:cubicBezTo>
                  <a:cubicBezTo>
                    <a:pt x="14939" y="5705"/>
                    <a:pt x="15082" y="5660"/>
                    <a:pt x="15224" y="5579"/>
                  </a:cubicBezTo>
                  <a:cubicBezTo>
                    <a:pt x="15426" y="5444"/>
                    <a:pt x="15560" y="5243"/>
                    <a:pt x="15627" y="5041"/>
                  </a:cubicBezTo>
                  <a:cubicBezTo>
                    <a:pt x="15728" y="4772"/>
                    <a:pt x="15627" y="4571"/>
                    <a:pt x="15560" y="4302"/>
                  </a:cubicBezTo>
                  <a:cubicBezTo>
                    <a:pt x="15123" y="3428"/>
                    <a:pt x="14485" y="2722"/>
                    <a:pt x="13813" y="2050"/>
                  </a:cubicBezTo>
                  <a:cubicBezTo>
                    <a:pt x="13376" y="1580"/>
                    <a:pt x="12804" y="1210"/>
                    <a:pt x="12233" y="874"/>
                  </a:cubicBezTo>
                  <a:cubicBezTo>
                    <a:pt x="11191" y="336"/>
                    <a:pt x="10015" y="67"/>
                    <a:pt x="88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4133025" y="1464525"/>
              <a:ext cx="105050" cy="144900"/>
            </a:xfrm>
            <a:custGeom>
              <a:avLst/>
              <a:gdLst/>
              <a:ahLst/>
              <a:cxnLst/>
              <a:rect l="l" t="t" r="r" b="b"/>
              <a:pathLst>
                <a:path w="4202" h="5796" extrusionOk="0">
                  <a:moveTo>
                    <a:pt x="1513" y="908"/>
                  </a:moveTo>
                  <a:cubicBezTo>
                    <a:pt x="1513" y="924"/>
                    <a:pt x="1513" y="933"/>
                    <a:pt x="1508" y="933"/>
                  </a:cubicBezTo>
                  <a:cubicBezTo>
                    <a:pt x="1504" y="933"/>
                    <a:pt x="1496" y="924"/>
                    <a:pt x="1479" y="908"/>
                  </a:cubicBezTo>
                  <a:close/>
                  <a:moveTo>
                    <a:pt x="841" y="0"/>
                  </a:moveTo>
                  <a:cubicBezTo>
                    <a:pt x="673" y="0"/>
                    <a:pt x="505" y="0"/>
                    <a:pt x="336" y="67"/>
                  </a:cubicBezTo>
                  <a:cubicBezTo>
                    <a:pt x="269" y="67"/>
                    <a:pt x="168" y="135"/>
                    <a:pt x="101" y="236"/>
                  </a:cubicBezTo>
                  <a:cubicBezTo>
                    <a:pt x="34" y="303"/>
                    <a:pt x="0" y="437"/>
                    <a:pt x="34" y="504"/>
                  </a:cubicBezTo>
                  <a:cubicBezTo>
                    <a:pt x="101" y="605"/>
                    <a:pt x="135" y="672"/>
                    <a:pt x="202" y="773"/>
                  </a:cubicBezTo>
                  <a:cubicBezTo>
                    <a:pt x="303" y="807"/>
                    <a:pt x="370" y="807"/>
                    <a:pt x="471" y="807"/>
                  </a:cubicBezTo>
                  <a:cubicBezTo>
                    <a:pt x="583" y="807"/>
                    <a:pt x="710" y="792"/>
                    <a:pt x="832" y="792"/>
                  </a:cubicBezTo>
                  <a:cubicBezTo>
                    <a:pt x="893" y="792"/>
                    <a:pt x="953" y="796"/>
                    <a:pt x="1009" y="807"/>
                  </a:cubicBezTo>
                  <a:cubicBezTo>
                    <a:pt x="1143" y="840"/>
                    <a:pt x="1311" y="840"/>
                    <a:pt x="1445" y="941"/>
                  </a:cubicBezTo>
                  <a:cubicBezTo>
                    <a:pt x="1580" y="1008"/>
                    <a:pt x="1681" y="1076"/>
                    <a:pt x="1815" y="1143"/>
                  </a:cubicBezTo>
                  <a:cubicBezTo>
                    <a:pt x="1983" y="1277"/>
                    <a:pt x="2118" y="1412"/>
                    <a:pt x="2218" y="1580"/>
                  </a:cubicBezTo>
                  <a:cubicBezTo>
                    <a:pt x="2386" y="1781"/>
                    <a:pt x="2521" y="2017"/>
                    <a:pt x="2655" y="2285"/>
                  </a:cubicBezTo>
                  <a:cubicBezTo>
                    <a:pt x="2823" y="2655"/>
                    <a:pt x="2891" y="3092"/>
                    <a:pt x="2991" y="3462"/>
                  </a:cubicBezTo>
                  <a:cubicBezTo>
                    <a:pt x="3025" y="3831"/>
                    <a:pt x="3025" y="4201"/>
                    <a:pt x="2991" y="4604"/>
                  </a:cubicBezTo>
                  <a:cubicBezTo>
                    <a:pt x="2958" y="4772"/>
                    <a:pt x="2958" y="4873"/>
                    <a:pt x="2891" y="5041"/>
                  </a:cubicBezTo>
                  <a:cubicBezTo>
                    <a:pt x="2823" y="5344"/>
                    <a:pt x="3025" y="5680"/>
                    <a:pt x="3327" y="5780"/>
                  </a:cubicBezTo>
                  <a:cubicBezTo>
                    <a:pt x="3372" y="5790"/>
                    <a:pt x="3416" y="5795"/>
                    <a:pt x="3461" y="5795"/>
                  </a:cubicBezTo>
                  <a:cubicBezTo>
                    <a:pt x="3722" y="5795"/>
                    <a:pt x="3976" y="5631"/>
                    <a:pt x="4033" y="5344"/>
                  </a:cubicBezTo>
                  <a:cubicBezTo>
                    <a:pt x="4201" y="4705"/>
                    <a:pt x="4201" y="4100"/>
                    <a:pt x="4134" y="3462"/>
                  </a:cubicBezTo>
                  <a:cubicBezTo>
                    <a:pt x="4033" y="2823"/>
                    <a:pt x="3831" y="2185"/>
                    <a:pt x="3495" y="1647"/>
                  </a:cubicBezTo>
                  <a:cubicBezTo>
                    <a:pt x="3193" y="1143"/>
                    <a:pt x="2723" y="672"/>
                    <a:pt x="2218" y="336"/>
                  </a:cubicBezTo>
                  <a:cubicBezTo>
                    <a:pt x="1983" y="236"/>
                    <a:pt x="1681" y="101"/>
                    <a:pt x="1378" y="67"/>
                  </a:cubicBezTo>
                  <a:cubicBezTo>
                    <a:pt x="1210" y="0"/>
                    <a:pt x="1009" y="0"/>
                    <a:pt x="8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4042300" y="1296450"/>
              <a:ext cx="43700" cy="44600"/>
            </a:xfrm>
            <a:custGeom>
              <a:avLst/>
              <a:gdLst/>
              <a:ahLst/>
              <a:cxnLst/>
              <a:rect l="l" t="t" r="r" b="b"/>
              <a:pathLst>
                <a:path w="1748" h="1784" extrusionOk="0">
                  <a:moveTo>
                    <a:pt x="823" y="0"/>
                  </a:moveTo>
                  <a:cubicBezTo>
                    <a:pt x="375" y="0"/>
                    <a:pt x="0" y="424"/>
                    <a:pt x="0" y="910"/>
                  </a:cubicBezTo>
                  <a:cubicBezTo>
                    <a:pt x="0" y="1414"/>
                    <a:pt x="403" y="1783"/>
                    <a:pt x="874" y="1783"/>
                  </a:cubicBezTo>
                  <a:cubicBezTo>
                    <a:pt x="1378" y="1783"/>
                    <a:pt x="1748" y="1346"/>
                    <a:pt x="1748" y="910"/>
                  </a:cubicBezTo>
                  <a:cubicBezTo>
                    <a:pt x="1748" y="405"/>
                    <a:pt x="1344" y="2"/>
                    <a:pt x="874" y="2"/>
                  </a:cubicBezTo>
                  <a:cubicBezTo>
                    <a:pt x="857" y="1"/>
                    <a:pt x="840"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4036425" y="1543013"/>
              <a:ext cx="128698" cy="127824"/>
            </a:xfrm>
            <a:custGeom>
              <a:avLst/>
              <a:gdLst/>
              <a:ahLst/>
              <a:cxnLst/>
              <a:rect l="l" t="t" r="r" b="b"/>
              <a:pathLst>
                <a:path w="4874" h="4840" extrusionOk="0">
                  <a:moveTo>
                    <a:pt x="2454" y="1"/>
                  </a:moveTo>
                  <a:cubicBezTo>
                    <a:pt x="1110" y="1"/>
                    <a:pt x="1" y="1076"/>
                    <a:pt x="1" y="2420"/>
                  </a:cubicBezTo>
                  <a:cubicBezTo>
                    <a:pt x="1" y="3764"/>
                    <a:pt x="1110" y="4840"/>
                    <a:pt x="2454" y="4840"/>
                  </a:cubicBezTo>
                  <a:cubicBezTo>
                    <a:pt x="3093" y="4840"/>
                    <a:pt x="3697" y="4571"/>
                    <a:pt x="4168" y="4101"/>
                  </a:cubicBezTo>
                  <a:cubicBezTo>
                    <a:pt x="4638" y="3664"/>
                    <a:pt x="4874" y="3059"/>
                    <a:pt x="4874" y="2387"/>
                  </a:cubicBezTo>
                  <a:cubicBezTo>
                    <a:pt x="4840" y="1076"/>
                    <a:pt x="3765"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3371600" y="1548595"/>
              <a:ext cx="128700" cy="126943"/>
            </a:xfrm>
            <a:custGeom>
              <a:avLst/>
              <a:gdLst/>
              <a:ahLst/>
              <a:cxnLst/>
              <a:rect l="l" t="t" r="r" b="b"/>
              <a:pathLst>
                <a:path w="4908" h="4841" extrusionOk="0">
                  <a:moveTo>
                    <a:pt x="2454" y="1"/>
                  </a:moveTo>
                  <a:cubicBezTo>
                    <a:pt x="1782" y="1"/>
                    <a:pt x="1177" y="270"/>
                    <a:pt x="740" y="740"/>
                  </a:cubicBezTo>
                  <a:cubicBezTo>
                    <a:pt x="270" y="1177"/>
                    <a:pt x="1" y="1782"/>
                    <a:pt x="1" y="2454"/>
                  </a:cubicBezTo>
                  <a:cubicBezTo>
                    <a:pt x="1" y="3798"/>
                    <a:pt x="1110" y="4840"/>
                    <a:pt x="2454" y="4840"/>
                  </a:cubicBezTo>
                  <a:cubicBezTo>
                    <a:pt x="3093" y="4840"/>
                    <a:pt x="3697" y="4605"/>
                    <a:pt x="4168" y="4134"/>
                  </a:cubicBezTo>
                  <a:cubicBezTo>
                    <a:pt x="4638" y="3664"/>
                    <a:pt x="4907" y="3093"/>
                    <a:pt x="4907" y="2420"/>
                  </a:cubicBezTo>
                  <a:cubicBezTo>
                    <a:pt x="4907" y="1110"/>
                    <a:pt x="3798"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13"/>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3"/>
          <p:cNvSpPr txBox="1">
            <a:spLocks noGrp="1"/>
          </p:cNvSpPr>
          <p:nvPr>
            <p:ph type="title" idx="2" hasCustomPrompt="1"/>
          </p:nvPr>
        </p:nvSpPr>
        <p:spPr>
          <a:xfrm flipH="1">
            <a:off x="4451153"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13"/>
          <p:cNvSpPr txBox="1">
            <a:spLocks noGrp="1"/>
          </p:cNvSpPr>
          <p:nvPr>
            <p:ph type="title" idx="3" hasCustomPrompt="1"/>
          </p:nvPr>
        </p:nvSpPr>
        <p:spPr>
          <a:xfrm flipH="1">
            <a:off x="4451153"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13"/>
          <p:cNvSpPr txBox="1">
            <a:spLocks noGrp="1"/>
          </p:cNvSpPr>
          <p:nvPr>
            <p:ph type="title" idx="4" hasCustomPrompt="1"/>
          </p:nvPr>
        </p:nvSpPr>
        <p:spPr>
          <a:xfrm flipH="1">
            <a:off x="1652627"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7" name="Google Shape;237;p13"/>
          <p:cNvSpPr txBox="1">
            <a:spLocks noGrp="1"/>
          </p:cNvSpPr>
          <p:nvPr>
            <p:ph type="title" idx="5" hasCustomPrompt="1"/>
          </p:nvPr>
        </p:nvSpPr>
        <p:spPr>
          <a:xfrm flipH="1">
            <a:off x="1652627"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8" name="Google Shape;238;p13"/>
          <p:cNvSpPr txBox="1">
            <a:spLocks noGrp="1"/>
          </p:cNvSpPr>
          <p:nvPr>
            <p:ph type="subTitle" idx="1"/>
          </p:nvPr>
        </p:nvSpPr>
        <p:spPr>
          <a:xfrm flipH="1">
            <a:off x="1919252"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9" name="Google Shape;239;p13"/>
          <p:cNvSpPr txBox="1">
            <a:spLocks noGrp="1"/>
          </p:cNvSpPr>
          <p:nvPr>
            <p:ph type="subTitle" idx="6"/>
          </p:nvPr>
        </p:nvSpPr>
        <p:spPr>
          <a:xfrm flipH="1">
            <a:off x="4717778"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0" name="Google Shape;240;p13"/>
          <p:cNvSpPr txBox="1">
            <a:spLocks noGrp="1"/>
          </p:cNvSpPr>
          <p:nvPr>
            <p:ph type="subTitle" idx="7"/>
          </p:nvPr>
        </p:nvSpPr>
        <p:spPr>
          <a:xfrm flipH="1">
            <a:off x="1919252"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1" name="Google Shape;241;p13"/>
          <p:cNvSpPr txBox="1">
            <a:spLocks noGrp="1"/>
          </p:cNvSpPr>
          <p:nvPr>
            <p:ph type="subTitle" idx="8"/>
          </p:nvPr>
        </p:nvSpPr>
        <p:spPr>
          <a:xfrm flipH="1">
            <a:off x="4717778"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13"/>
          <p:cNvSpPr txBox="1">
            <a:spLocks noGrp="1"/>
          </p:cNvSpPr>
          <p:nvPr>
            <p:ph type="title" idx="9"/>
          </p:nvPr>
        </p:nvSpPr>
        <p:spPr>
          <a:xfrm>
            <a:off x="2135638" y="1788325"/>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3" name="Google Shape;243;p13"/>
          <p:cNvSpPr txBox="1">
            <a:spLocks noGrp="1"/>
          </p:cNvSpPr>
          <p:nvPr>
            <p:ph type="title" idx="13"/>
          </p:nvPr>
        </p:nvSpPr>
        <p:spPr>
          <a:xfrm>
            <a:off x="4934230" y="1788317"/>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4" name="Google Shape;244;p13"/>
          <p:cNvSpPr txBox="1">
            <a:spLocks noGrp="1"/>
          </p:cNvSpPr>
          <p:nvPr>
            <p:ph type="title" idx="14"/>
          </p:nvPr>
        </p:nvSpPr>
        <p:spPr>
          <a:xfrm>
            <a:off x="4934155"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5" name="Google Shape;245;p13"/>
          <p:cNvSpPr txBox="1">
            <a:spLocks noGrp="1"/>
          </p:cNvSpPr>
          <p:nvPr>
            <p:ph type="title" idx="15"/>
          </p:nvPr>
        </p:nvSpPr>
        <p:spPr>
          <a:xfrm>
            <a:off x="2135638"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6" name="Google Shape;246;p13"/>
          <p:cNvSpPr/>
          <p:nvPr/>
        </p:nvSpPr>
        <p:spPr>
          <a:xfrm>
            <a:off x="8526475" y="-204125"/>
            <a:ext cx="644071" cy="362996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3"/>
          <p:cNvGrpSpPr/>
          <p:nvPr/>
        </p:nvGrpSpPr>
        <p:grpSpPr>
          <a:xfrm rot="1260113">
            <a:off x="311413" y="1211435"/>
            <a:ext cx="520217" cy="421454"/>
            <a:chOff x="5375600" y="1117425"/>
            <a:chExt cx="608900" cy="493300"/>
          </a:xfrm>
        </p:grpSpPr>
        <p:sp>
          <p:nvSpPr>
            <p:cNvPr id="248" name="Google Shape;248;p13"/>
            <p:cNvSpPr/>
            <p:nvPr/>
          </p:nvSpPr>
          <p:spPr>
            <a:xfrm>
              <a:off x="5466600" y="1312025"/>
              <a:ext cx="517900" cy="298700"/>
            </a:xfrm>
            <a:custGeom>
              <a:avLst/>
              <a:gdLst/>
              <a:ahLst/>
              <a:cxnLst/>
              <a:rect l="l" t="t" r="r" b="b"/>
              <a:pathLst>
                <a:path w="20716" h="11948" fill="none" extrusionOk="0">
                  <a:moveTo>
                    <a:pt x="6864" y="3034"/>
                  </a:moveTo>
                  <a:cubicBezTo>
                    <a:pt x="5357" y="2574"/>
                    <a:pt x="3851" y="1360"/>
                    <a:pt x="2114" y="2155"/>
                  </a:cubicBezTo>
                  <a:cubicBezTo>
                    <a:pt x="566" y="2867"/>
                    <a:pt x="1" y="4771"/>
                    <a:pt x="22" y="6319"/>
                  </a:cubicBezTo>
                  <a:cubicBezTo>
                    <a:pt x="85" y="10608"/>
                    <a:pt x="3872" y="10357"/>
                    <a:pt x="7010" y="10483"/>
                  </a:cubicBezTo>
                  <a:cubicBezTo>
                    <a:pt x="8600" y="10567"/>
                    <a:pt x="9709" y="11822"/>
                    <a:pt x="11572" y="11864"/>
                  </a:cubicBezTo>
                  <a:cubicBezTo>
                    <a:pt x="13518" y="11948"/>
                    <a:pt x="15694" y="11006"/>
                    <a:pt x="17116" y="9625"/>
                  </a:cubicBezTo>
                  <a:cubicBezTo>
                    <a:pt x="20715" y="6089"/>
                    <a:pt x="16028" y="733"/>
                    <a:pt x="12116" y="230"/>
                  </a:cubicBezTo>
                  <a:cubicBezTo>
                    <a:pt x="10212" y="0"/>
                    <a:pt x="6717" y="900"/>
                    <a:pt x="6655" y="3306"/>
                  </a:cubicBezTo>
                  <a:cubicBezTo>
                    <a:pt x="6717" y="3076"/>
                    <a:pt x="6885" y="2888"/>
                    <a:pt x="7010" y="265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624050" y="1148825"/>
              <a:ext cx="12600" cy="242725"/>
            </a:xfrm>
            <a:custGeom>
              <a:avLst/>
              <a:gdLst/>
              <a:ahLst/>
              <a:cxnLst/>
              <a:rect l="l" t="t" r="r" b="b"/>
              <a:pathLst>
                <a:path w="504" h="9709" fill="none" extrusionOk="0">
                  <a:moveTo>
                    <a:pt x="210" y="9709"/>
                  </a:moveTo>
                  <a:cubicBezTo>
                    <a:pt x="210" y="6486"/>
                    <a:pt x="1" y="3201"/>
                    <a:pt x="252" y="0"/>
                  </a:cubicBezTo>
                  <a:cubicBezTo>
                    <a:pt x="503" y="63"/>
                    <a:pt x="273" y="188"/>
                    <a:pt x="377" y="3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5467125" y="1408800"/>
              <a:ext cx="74825" cy="52325"/>
            </a:xfrm>
            <a:custGeom>
              <a:avLst/>
              <a:gdLst/>
              <a:ahLst/>
              <a:cxnLst/>
              <a:rect l="l" t="t" r="r" b="b"/>
              <a:pathLst>
                <a:path w="2993" h="2093" fill="none" extrusionOk="0">
                  <a:moveTo>
                    <a:pt x="1" y="2092"/>
                  </a:moveTo>
                  <a:cubicBezTo>
                    <a:pt x="921" y="1360"/>
                    <a:pt x="1926" y="460"/>
                    <a:pt x="2993"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5476550" y="1448550"/>
              <a:ext cx="74300" cy="56000"/>
            </a:xfrm>
            <a:custGeom>
              <a:avLst/>
              <a:gdLst/>
              <a:ahLst/>
              <a:cxnLst/>
              <a:rect l="l" t="t" r="r" b="b"/>
              <a:pathLst>
                <a:path w="2972" h="2240" fill="none" extrusionOk="0">
                  <a:moveTo>
                    <a:pt x="0" y="2239"/>
                  </a:moveTo>
                  <a:cubicBezTo>
                    <a:pt x="816" y="1339"/>
                    <a:pt x="1800" y="419"/>
                    <a:pt x="2972"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5489625" y="1468950"/>
              <a:ext cx="87375" cy="65925"/>
            </a:xfrm>
            <a:custGeom>
              <a:avLst/>
              <a:gdLst/>
              <a:ahLst/>
              <a:cxnLst/>
              <a:rect l="l" t="t" r="r" b="b"/>
              <a:pathLst>
                <a:path w="3495" h="2637" fill="none" extrusionOk="0">
                  <a:moveTo>
                    <a:pt x="0" y="2637"/>
                  </a:moveTo>
                  <a:cubicBezTo>
                    <a:pt x="733" y="1674"/>
                    <a:pt x="2218" y="0"/>
                    <a:pt x="3495" y="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5532525" y="1500325"/>
              <a:ext cx="87900" cy="56000"/>
            </a:xfrm>
            <a:custGeom>
              <a:avLst/>
              <a:gdLst/>
              <a:ahLst/>
              <a:cxnLst/>
              <a:rect l="l" t="t" r="r" b="b"/>
              <a:pathLst>
                <a:path w="3516" h="2240" fill="none" extrusionOk="0">
                  <a:moveTo>
                    <a:pt x="0" y="2240"/>
                  </a:moveTo>
                  <a:cubicBezTo>
                    <a:pt x="1151" y="1423"/>
                    <a:pt x="2281" y="628"/>
                    <a:pt x="3515"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5584825" y="1526475"/>
              <a:ext cx="75350" cy="44500"/>
            </a:xfrm>
            <a:custGeom>
              <a:avLst/>
              <a:gdLst/>
              <a:ahLst/>
              <a:cxnLst/>
              <a:rect l="l" t="t" r="r" b="b"/>
              <a:pathLst>
                <a:path w="3014" h="1780" fill="none" extrusionOk="0">
                  <a:moveTo>
                    <a:pt x="1" y="1779"/>
                  </a:moveTo>
                  <a:cubicBezTo>
                    <a:pt x="775" y="1361"/>
                    <a:pt x="2198" y="377"/>
                    <a:pt x="3014"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5640025" y="1534850"/>
              <a:ext cx="48675" cy="34550"/>
            </a:xfrm>
            <a:custGeom>
              <a:avLst/>
              <a:gdLst/>
              <a:ahLst/>
              <a:cxnLst/>
              <a:rect l="l" t="t" r="r" b="b"/>
              <a:pathLst>
                <a:path w="1947" h="1382" fill="none" extrusionOk="0">
                  <a:moveTo>
                    <a:pt x="0" y="1382"/>
                  </a:moveTo>
                  <a:cubicBezTo>
                    <a:pt x="628" y="838"/>
                    <a:pt x="1214" y="252"/>
                    <a:pt x="1946"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5683950" y="1547925"/>
              <a:ext cx="78500" cy="52350"/>
            </a:xfrm>
            <a:custGeom>
              <a:avLst/>
              <a:gdLst/>
              <a:ahLst/>
              <a:cxnLst/>
              <a:rect l="l" t="t" r="r" b="b"/>
              <a:pathLst>
                <a:path w="3140" h="2094" fill="none" extrusionOk="0">
                  <a:moveTo>
                    <a:pt x="1" y="2093"/>
                  </a:moveTo>
                  <a:cubicBezTo>
                    <a:pt x="1068" y="1549"/>
                    <a:pt x="1989" y="231"/>
                    <a:pt x="3139"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5749875" y="1543225"/>
              <a:ext cx="91550" cy="64875"/>
            </a:xfrm>
            <a:custGeom>
              <a:avLst/>
              <a:gdLst/>
              <a:ahLst/>
              <a:cxnLst/>
              <a:rect l="l" t="t" r="r" b="b"/>
              <a:pathLst>
                <a:path w="3662" h="2595" fill="none" extrusionOk="0">
                  <a:moveTo>
                    <a:pt x="0" y="2595"/>
                  </a:moveTo>
                  <a:cubicBezTo>
                    <a:pt x="670" y="1277"/>
                    <a:pt x="2176" y="293"/>
                    <a:pt x="3662"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375600" y="1117425"/>
              <a:ext cx="476025" cy="205600"/>
            </a:xfrm>
            <a:custGeom>
              <a:avLst/>
              <a:gdLst/>
              <a:ahLst/>
              <a:cxnLst/>
              <a:rect l="l" t="t" r="r" b="b"/>
              <a:pathLst>
                <a:path w="19041" h="8224" fill="none" extrusionOk="0">
                  <a:moveTo>
                    <a:pt x="10839" y="5232"/>
                  </a:moveTo>
                  <a:cubicBezTo>
                    <a:pt x="10650" y="5336"/>
                    <a:pt x="10462" y="5420"/>
                    <a:pt x="10295" y="5524"/>
                  </a:cubicBezTo>
                  <a:cubicBezTo>
                    <a:pt x="11676" y="3307"/>
                    <a:pt x="15588" y="1"/>
                    <a:pt x="18497" y="1110"/>
                  </a:cubicBezTo>
                  <a:cubicBezTo>
                    <a:pt x="19041" y="4939"/>
                    <a:pt x="14709" y="5420"/>
                    <a:pt x="11885" y="5420"/>
                  </a:cubicBezTo>
                  <a:cubicBezTo>
                    <a:pt x="8349" y="5420"/>
                    <a:pt x="2072" y="2051"/>
                    <a:pt x="0" y="6466"/>
                  </a:cubicBezTo>
                  <a:cubicBezTo>
                    <a:pt x="1820" y="6947"/>
                    <a:pt x="9771" y="8224"/>
                    <a:pt x="10315" y="594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5643925" y="1181775"/>
              <a:ext cx="115125" cy="63300"/>
            </a:xfrm>
            <a:custGeom>
              <a:avLst/>
              <a:gdLst/>
              <a:ahLst/>
              <a:cxnLst/>
              <a:rect l="l" t="t" r="r" b="b"/>
              <a:pathLst>
                <a:path w="4605" h="2532" fill="none" extrusionOk="0">
                  <a:moveTo>
                    <a:pt x="1" y="2532"/>
                  </a:moveTo>
                  <a:cubicBezTo>
                    <a:pt x="1277" y="1507"/>
                    <a:pt x="2951" y="523"/>
                    <a:pt x="4604"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5505850" y="1258650"/>
              <a:ext cx="120325" cy="14675"/>
            </a:xfrm>
            <a:custGeom>
              <a:avLst/>
              <a:gdLst/>
              <a:ahLst/>
              <a:cxnLst/>
              <a:rect l="l" t="t" r="r" b="b"/>
              <a:pathLst>
                <a:path w="4813" h="587" fill="none" extrusionOk="0">
                  <a:moveTo>
                    <a:pt x="4813" y="587"/>
                  </a:moveTo>
                  <a:lnTo>
                    <a:pt x="4813" y="399"/>
                  </a:lnTo>
                  <a:cubicBezTo>
                    <a:pt x="4352" y="168"/>
                    <a:pt x="3787" y="168"/>
                    <a:pt x="3264" y="106"/>
                  </a:cubicBezTo>
                  <a:cubicBezTo>
                    <a:pt x="2532" y="64"/>
                    <a:pt x="1800" y="1"/>
                    <a:pt x="1109" y="106"/>
                  </a:cubicBezTo>
                  <a:cubicBezTo>
                    <a:pt x="732" y="168"/>
                    <a:pt x="314" y="378"/>
                    <a:pt x="0" y="31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3"/>
          <p:cNvSpPr/>
          <p:nvPr/>
        </p:nvSpPr>
        <p:spPr>
          <a:xfrm>
            <a:off x="-37600" y="2940325"/>
            <a:ext cx="852425" cy="22488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479047" y="2664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329374" y="239792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13"/>
          <p:cNvGrpSpPr/>
          <p:nvPr/>
        </p:nvGrpSpPr>
        <p:grpSpPr>
          <a:xfrm rot="606794">
            <a:off x="8036946" y="1073302"/>
            <a:ext cx="697171" cy="725658"/>
            <a:chOff x="5196600" y="2162225"/>
            <a:chExt cx="482725" cy="502450"/>
          </a:xfrm>
        </p:grpSpPr>
        <p:sp>
          <p:nvSpPr>
            <p:cNvPr id="265" name="Google Shape;265;p13"/>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13"/>
          <p:cNvSpPr/>
          <p:nvPr/>
        </p:nvSpPr>
        <p:spPr>
          <a:xfrm>
            <a:off x="-190500" y="282495"/>
            <a:ext cx="8236850" cy="1428375"/>
          </a:xfrm>
          <a:custGeom>
            <a:avLst/>
            <a:gdLst/>
            <a:ahLst/>
            <a:cxnLst/>
            <a:rect l="l" t="t" r="r" b="b"/>
            <a:pathLst>
              <a:path w="329474" h="57135" extrusionOk="0">
                <a:moveTo>
                  <a:pt x="0" y="57135"/>
                </a:moveTo>
                <a:cubicBezTo>
                  <a:pt x="1935" y="53083"/>
                  <a:pt x="7378" y="37782"/>
                  <a:pt x="11611" y="32823"/>
                </a:cubicBezTo>
                <a:cubicBezTo>
                  <a:pt x="15844" y="27864"/>
                  <a:pt x="18990" y="27139"/>
                  <a:pt x="25400" y="27381"/>
                </a:cubicBezTo>
                <a:cubicBezTo>
                  <a:pt x="31811" y="27623"/>
                  <a:pt x="31931" y="33912"/>
                  <a:pt x="50074" y="34275"/>
                </a:cubicBezTo>
                <a:cubicBezTo>
                  <a:pt x="68217" y="34638"/>
                  <a:pt x="109643" y="30586"/>
                  <a:pt x="134257" y="29558"/>
                </a:cubicBezTo>
                <a:cubicBezTo>
                  <a:pt x="158871" y="28530"/>
                  <a:pt x="172720" y="27078"/>
                  <a:pt x="197757" y="28106"/>
                </a:cubicBezTo>
                <a:cubicBezTo>
                  <a:pt x="222794" y="29134"/>
                  <a:pt x="264160" y="37964"/>
                  <a:pt x="284480" y="35726"/>
                </a:cubicBezTo>
                <a:cubicBezTo>
                  <a:pt x="304800" y="33489"/>
                  <a:pt x="314295" y="20487"/>
                  <a:pt x="319677" y="14681"/>
                </a:cubicBezTo>
                <a:cubicBezTo>
                  <a:pt x="325059" y="8875"/>
                  <a:pt x="320947" y="2948"/>
                  <a:pt x="316774" y="892"/>
                </a:cubicBezTo>
                <a:cubicBezTo>
                  <a:pt x="312601" y="-1164"/>
                  <a:pt x="301232" y="1013"/>
                  <a:pt x="294640" y="2343"/>
                </a:cubicBezTo>
                <a:cubicBezTo>
                  <a:pt x="288048" y="3674"/>
                  <a:pt x="279400" y="4460"/>
                  <a:pt x="277223" y="8875"/>
                </a:cubicBezTo>
                <a:cubicBezTo>
                  <a:pt x="275046" y="13290"/>
                  <a:pt x="279158" y="23450"/>
                  <a:pt x="281577" y="28832"/>
                </a:cubicBezTo>
                <a:cubicBezTo>
                  <a:pt x="283996" y="34214"/>
                  <a:pt x="283754" y="40746"/>
                  <a:pt x="291737" y="41169"/>
                </a:cubicBezTo>
                <a:cubicBezTo>
                  <a:pt x="299720" y="41592"/>
                  <a:pt x="323185" y="33005"/>
                  <a:pt x="329474" y="31372"/>
                </a:cubicBezTo>
              </a:path>
            </a:pathLst>
          </a:custGeom>
          <a:noFill/>
          <a:ln w="19050" cap="flat" cmpd="sng">
            <a:solidFill>
              <a:schemeClr val="dk2"/>
            </a:solidFill>
            <a:prstDash val="dash"/>
            <a:round/>
            <a:headEnd type="none" w="med" len="med"/>
            <a:tailEnd type="none" w="med" len="med"/>
          </a:ln>
        </p:spPr>
      </p:sp>
      <p:sp>
        <p:nvSpPr>
          <p:cNvPr id="275" name="Google Shape;275;p13"/>
          <p:cNvSpPr/>
          <p:nvPr/>
        </p:nvSpPr>
        <p:spPr>
          <a:xfrm>
            <a:off x="8423999" y="7310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8576400" y="1023101"/>
            <a:ext cx="100880" cy="8896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8003254" y="304156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14"/>
          <p:cNvSpPr/>
          <p:nvPr/>
        </p:nvSpPr>
        <p:spPr>
          <a:xfrm rot="5400000">
            <a:off x="8062154" y="435691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txBox="1">
            <a:spLocks noGrp="1"/>
          </p:cNvSpPr>
          <p:nvPr>
            <p:ph type="subTitle" idx="1"/>
          </p:nvPr>
        </p:nvSpPr>
        <p:spPr>
          <a:xfrm flipH="1">
            <a:off x="2272325" y="2013075"/>
            <a:ext cx="4713900" cy="12684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2700"/>
              <a:buNone/>
              <a:defRPr sz="20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1" name="Google Shape;281;p14"/>
          <p:cNvSpPr txBox="1">
            <a:spLocks noGrp="1"/>
          </p:cNvSpPr>
          <p:nvPr>
            <p:ph type="ctrTitle"/>
          </p:nvPr>
        </p:nvSpPr>
        <p:spPr>
          <a:xfrm flipH="1">
            <a:off x="3111713" y="3707100"/>
            <a:ext cx="3035100" cy="677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100"/>
              <a:buNone/>
              <a:defRPr sz="18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endParaRPr/>
          </a:p>
        </p:txBody>
      </p:sp>
      <p:grpSp>
        <p:nvGrpSpPr>
          <p:cNvPr id="282" name="Google Shape;282;p14"/>
          <p:cNvGrpSpPr/>
          <p:nvPr/>
        </p:nvGrpSpPr>
        <p:grpSpPr>
          <a:xfrm rot="1854440">
            <a:off x="7578757" y="266998"/>
            <a:ext cx="645259" cy="1378671"/>
            <a:chOff x="4600125" y="3360075"/>
            <a:chExt cx="861550" cy="1840800"/>
          </a:xfrm>
        </p:grpSpPr>
        <p:sp>
          <p:nvSpPr>
            <p:cNvPr id="283" name="Google Shape;283;p14"/>
            <p:cNvSpPr/>
            <p:nvPr/>
          </p:nvSpPr>
          <p:spPr>
            <a:xfrm>
              <a:off x="4600125" y="3360075"/>
              <a:ext cx="861550" cy="1840800"/>
            </a:xfrm>
            <a:custGeom>
              <a:avLst/>
              <a:gdLst/>
              <a:ahLst/>
              <a:cxnLst/>
              <a:rect l="l" t="t" r="r" b="b"/>
              <a:pathLst>
                <a:path w="34462" h="73632" extrusionOk="0">
                  <a:moveTo>
                    <a:pt x="1402" y="831"/>
                  </a:moveTo>
                  <a:cubicBezTo>
                    <a:pt x="4833" y="2882"/>
                    <a:pt x="6758" y="6501"/>
                    <a:pt x="8328" y="10058"/>
                  </a:cubicBezTo>
                  <a:cubicBezTo>
                    <a:pt x="8621" y="10707"/>
                    <a:pt x="8893" y="11356"/>
                    <a:pt x="9165" y="11983"/>
                  </a:cubicBezTo>
                  <a:cubicBezTo>
                    <a:pt x="7841" y="13869"/>
                    <a:pt x="5759" y="14931"/>
                    <a:pt x="3529" y="14931"/>
                  </a:cubicBezTo>
                  <a:cubicBezTo>
                    <a:pt x="2938" y="14931"/>
                    <a:pt x="2337" y="14857"/>
                    <a:pt x="1737" y="14703"/>
                  </a:cubicBezTo>
                  <a:lnTo>
                    <a:pt x="1674" y="14703"/>
                  </a:lnTo>
                  <a:cubicBezTo>
                    <a:pt x="1193" y="10163"/>
                    <a:pt x="649" y="5372"/>
                    <a:pt x="1402" y="831"/>
                  </a:cubicBezTo>
                  <a:close/>
                  <a:moveTo>
                    <a:pt x="13914" y="22006"/>
                  </a:moveTo>
                  <a:lnTo>
                    <a:pt x="13914" y="22006"/>
                  </a:lnTo>
                  <a:cubicBezTo>
                    <a:pt x="14479" y="22341"/>
                    <a:pt x="15086" y="22654"/>
                    <a:pt x="15693" y="22968"/>
                  </a:cubicBezTo>
                  <a:cubicBezTo>
                    <a:pt x="16551" y="23450"/>
                    <a:pt x="17806" y="23889"/>
                    <a:pt x="18371" y="24726"/>
                  </a:cubicBezTo>
                  <a:cubicBezTo>
                    <a:pt x="18894" y="25458"/>
                    <a:pt x="19103" y="26588"/>
                    <a:pt x="19396" y="27425"/>
                  </a:cubicBezTo>
                  <a:cubicBezTo>
                    <a:pt x="19710" y="28304"/>
                    <a:pt x="20003" y="29204"/>
                    <a:pt x="20317" y="30061"/>
                  </a:cubicBezTo>
                  <a:cubicBezTo>
                    <a:pt x="21447" y="33012"/>
                    <a:pt x="23476" y="35627"/>
                    <a:pt x="24334" y="38703"/>
                  </a:cubicBezTo>
                  <a:cubicBezTo>
                    <a:pt x="22556" y="37698"/>
                    <a:pt x="20861" y="36548"/>
                    <a:pt x="19082" y="35585"/>
                  </a:cubicBezTo>
                  <a:cubicBezTo>
                    <a:pt x="17409" y="31024"/>
                    <a:pt x="15651" y="26504"/>
                    <a:pt x="13914" y="22006"/>
                  </a:cubicBezTo>
                  <a:close/>
                  <a:moveTo>
                    <a:pt x="3097" y="27048"/>
                  </a:moveTo>
                  <a:cubicBezTo>
                    <a:pt x="3222" y="27718"/>
                    <a:pt x="3390" y="28367"/>
                    <a:pt x="3515" y="29036"/>
                  </a:cubicBezTo>
                  <a:cubicBezTo>
                    <a:pt x="4436" y="33158"/>
                    <a:pt x="5524" y="37196"/>
                    <a:pt x="6821" y="41214"/>
                  </a:cubicBezTo>
                  <a:cubicBezTo>
                    <a:pt x="6758" y="41214"/>
                    <a:pt x="6758" y="41214"/>
                    <a:pt x="6758" y="41235"/>
                  </a:cubicBezTo>
                  <a:cubicBezTo>
                    <a:pt x="6089" y="42992"/>
                    <a:pt x="5650" y="44875"/>
                    <a:pt x="5168" y="46696"/>
                  </a:cubicBezTo>
                  <a:cubicBezTo>
                    <a:pt x="4143" y="43578"/>
                    <a:pt x="3139" y="40481"/>
                    <a:pt x="2155" y="37364"/>
                  </a:cubicBezTo>
                  <a:cubicBezTo>
                    <a:pt x="1590" y="35502"/>
                    <a:pt x="795" y="33723"/>
                    <a:pt x="1318" y="31756"/>
                  </a:cubicBezTo>
                  <a:cubicBezTo>
                    <a:pt x="1737" y="30166"/>
                    <a:pt x="2490" y="28597"/>
                    <a:pt x="3097" y="27048"/>
                  </a:cubicBezTo>
                  <a:close/>
                  <a:moveTo>
                    <a:pt x="9479" y="12695"/>
                  </a:moveTo>
                  <a:cubicBezTo>
                    <a:pt x="10985" y="16252"/>
                    <a:pt x="12366" y="19851"/>
                    <a:pt x="13768" y="23450"/>
                  </a:cubicBezTo>
                  <a:cubicBezTo>
                    <a:pt x="17304" y="32551"/>
                    <a:pt x="20463" y="41758"/>
                    <a:pt x="23707" y="50964"/>
                  </a:cubicBezTo>
                  <a:cubicBezTo>
                    <a:pt x="23580" y="50962"/>
                    <a:pt x="23453" y="50961"/>
                    <a:pt x="23326" y="50961"/>
                  </a:cubicBezTo>
                  <a:cubicBezTo>
                    <a:pt x="22281" y="50961"/>
                    <a:pt x="21236" y="51031"/>
                    <a:pt x="20191" y="51069"/>
                  </a:cubicBezTo>
                  <a:cubicBezTo>
                    <a:pt x="19501" y="51090"/>
                    <a:pt x="18769" y="51027"/>
                    <a:pt x="18141" y="51362"/>
                  </a:cubicBezTo>
                  <a:cubicBezTo>
                    <a:pt x="18115" y="51341"/>
                    <a:pt x="18083" y="51332"/>
                    <a:pt x="18052" y="51332"/>
                  </a:cubicBezTo>
                  <a:cubicBezTo>
                    <a:pt x="17957" y="51332"/>
                    <a:pt x="17858" y="51414"/>
                    <a:pt x="17890" y="51508"/>
                  </a:cubicBezTo>
                  <a:cubicBezTo>
                    <a:pt x="17116" y="52010"/>
                    <a:pt x="16488" y="52868"/>
                    <a:pt x="15902" y="53517"/>
                  </a:cubicBezTo>
                  <a:cubicBezTo>
                    <a:pt x="14981" y="54437"/>
                    <a:pt x="14040" y="55379"/>
                    <a:pt x="13140" y="56341"/>
                  </a:cubicBezTo>
                  <a:cubicBezTo>
                    <a:pt x="9311" y="47658"/>
                    <a:pt x="6214" y="38661"/>
                    <a:pt x="4143" y="29371"/>
                  </a:cubicBezTo>
                  <a:cubicBezTo>
                    <a:pt x="3097" y="24705"/>
                    <a:pt x="2302" y="19955"/>
                    <a:pt x="1779" y="15206"/>
                  </a:cubicBezTo>
                  <a:lnTo>
                    <a:pt x="1779" y="15206"/>
                  </a:lnTo>
                  <a:cubicBezTo>
                    <a:pt x="2441" y="15407"/>
                    <a:pt x="3117" y="15503"/>
                    <a:pt x="3789" y="15503"/>
                  </a:cubicBezTo>
                  <a:cubicBezTo>
                    <a:pt x="5982" y="15503"/>
                    <a:pt x="8117" y="14473"/>
                    <a:pt x="9479" y="12695"/>
                  </a:cubicBezTo>
                  <a:close/>
                  <a:moveTo>
                    <a:pt x="23016" y="51529"/>
                  </a:moveTo>
                  <a:cubicBezTo>
                    <a:pt x="23279" y="51538"/>
                    <a:pt x="23547" y="51540"/>
                    <a:pt x="23817" y="51540"/>
                  </a:cubicBezTo>
                  <a:cubicBezTo>
                    <a:pt x="24070" y="51540"/>
                    <a:pt x="24326" y="51538"/>
                    <a:pt x="24581" y="51538"/>
                  </a:cubicBezTo>
                  <a:cubicBezTo>
                    <a:pt x="25311" y="51538"/>
                    <a:pt x="26040" y="51554"/>
                    <a:pt x="26720" y="51675"/>
                  </a:cubicBezTo>
                  <a:cubicBezTo>
                    <a:pt x="28352" y="51947"/>
                    <a:pt x="29084" y="54605"/>
                    <a:pt x="29712" y="55965"/>
                  </a:cubicBezTo>
                  <a:cubicBezTo>
                    <a:pt x="31009" y="58748"/>
                    <a:pt x="32264" y="61572"/>
                    <a:pt x="33436" y="64439"/>
                  </a:cubicBezTo>
                  <a:cubicBezTo>
                    <a:pt x="30298" y="63539"/>
                    <a:pt x="26992" y="62786"/>
                    <a:pt x="23748" y="62681"/>
                  </a:cubicBezTo>
                  <a:cubicBezTo>
                    <a:pt x="23644" y="62681"/>
                    <a:pt x="23560" y="62723"/>
                    <a:pt x="23497" y="62828"/>
                  </a:cubicBezTo>
                  <a:cubicBezTo>
                    <a:pt x="23497" y="62786"/>
                    <a:pt x="23497" y="62702"/>
                    <a:pt x="23476" y="62660"/>
                  </a:cubicBezTo>
                  <a:cubicBezTo>
                    <a:pt x="23351" y="61865"/>
                    <a:pt x="22744" y="60945"/>
                    <a:pt x="22409" y="60212"/>
                  </a:cubicBezTo>
                  <a:cubicBezTo>
                    <a:pt x="21970" y="59229"/>
                    <a:pt x="21510" y="58225"/>
                    <a:pt x="21049" y="57262"/>
                  </a:cubicBezTo>
                  <a:cubicBezTo>
                    <a:pt x="20212" y="55504"/>
                    <a:pt x="19396" y="53726"/>
                    <a:pt x="18476" y="52010"/>
                  </a:cubicBezTo>
                  <a:cubicBezTo>
                    <a:pt x="19815" y="51424"/>
                    <a:pt x="21510" y="51592"/>
                    <a:pt x="23016" y="51529"/>
                  </a:cubicBezTo>
                  <a:close/>
                  <a:moveTo>
                    <a:pt x="18099" y="52136"/>
                  </a:moveTo>
                  <a:cubicBezTo>
                    <a:pt x="19375" y="55191"/>
                    <a:pt x="20777" y="58225"/>
                    <a:pt x="22116" y="61258"/>
                  </a:cubicBezTo>
                  <a:cubicBezTo>
                    <a:pt x="22430" y="61970"/>
                    <a:pt x="22828" y="62681"/>
                    <a:pt x="22577" y="63539"/>
                  </a:cubicBezTo>
                  <a:cubicBezTo>
                    <a:pt x="22493" y="63937"/>
                    <a:pt x="22054" y="64355"/>
                    <a:pt x="21865" y="64711"/>
                  </a:cubicBezTo>
                  <a:lnTo>
                    <a:pt x="20422" y="67054"/>
                  </a:lnTo>
                  <a:cubicBezTo>
                    <a:pt x="19501" y="68477"/>
                    <a:pt x="18580" y="69942"/>
                    <a:pt x="17681" y="71386"/>
                  </a:cubicBezTo>
                  <a:cubicBezTo>
                    <a:pt x="16676" y="69042"/>
                    <a:pt x="15693" y="66678"/>
                    <a:pt x="14689" y="64292"/>
                  </a:cubicBezTo>
                  <a:cubicBezTo>
                    <a:pt x="13642" y="61782"/>
                    <a:pt x="12282" y="58915"/>
                    <a:pt x="14061" y="56404"/>
                  </a:cubicBezTo>
                  <a:cubicBezTo>
                    <a:pt x="14165" y="56237"/>
                    <a:pt x="14124" y="56111"/>
                    <a:pt x="14019" y="56007"/>
                  </a:cubicBezTo>
                  <a:cubicBezTo>
                    <a:pt x="15191" y="54793"/>
                    <a:pt x="16300" y="53475"/>
                    <a:pt x="17597" y="52450"/>
                  </a:cubicBezTo>
                  <a:cubicBezTo>
                    <a:pt x="17743" y="52324"/>
                    <a:pt x="17911" y="52219"/>
                    <a:pt x="18099" y="52136"/>
                  </a:cubicBezTo>
                  <a:close/>
                  <a:moveTo>
                    <a:pt x="23455" y="63142"/>
                  </a:moveTo>
                  <a:cubicBezTo>
                    <a:pt x="23476" y="63204"/>
                    <a:pt x="23560" y="63246"/>
                    <a:pt x="23644" y="63246"/>
                  </a:cubicBezTo>
                  <a:cubicBezTo>
                    <a:pt x="24836" y="63435"/>
                    <a:pt x="26071" y="63623"/>
                    <a:pt x="27243" y="63832"/>
                  </a:cubicBezTo>
                  <a:cubicBezTo>
                    <a:pt x="27159" y="63916"/>
                    <a:pt x="27117" y="64020"/>
                    <a:pt x="27201" y="64167"/>
                  </a:cubicBezTo>
                  <a:cubicBezTo>
                    <a:pt x="27724" y="65088"/>
                    <a:pt x="28268" y="65945"/>
                    <a:pt x="28686" y="66887"/>
                  </a:cubicBezTo>
                  <a:cubicBezTo>
                    <a:pt x="29000" y="67598"/>
                    <a:pt x="29712" y="68373"/>
                    <a:pt x="28498" y="68435"/>
                  </a:cubicBezTo>
                  <a:cubicBezTo>
                    <a:pt x="28478" y="68436"/>
                    <a:pt x="28458" y="68437"/>
                    <a:pt x="28438" y="68437"/>
                  </a:cubicBezTo>
                  <a:cubicBezTo>
                    <a:pt x="27945" y="68437"/>
                    <a:pt x="27327" y="68201"/>
                    <a:pt x="26845" y="68101"/>
                  </a:cubicBezTo>
                  <a:cubicBezTo>
                    <a:pt x="26820" y="68094"/>
                    <a:pt x="26796" y="68091"/>
                    <a:pt x="26772" y="68091"/>
                  </a:cubicBezTo>
                  <a:cubicBezTo>
                    <a:pt x="26556" y="68091"/>
                    <a:pt x="26397" y="68333"/>
                    <a:pt x="26510" y="68540"/>
                  </a:cubicBezTo>
                  <a:cubicBezTo>
                    <a:pt x="27159" y="69774"/>
                    <a:pt x="27536" y="71030"/>
                    <a:pt x="27661" y="72390"/>
                  </a:cubicBezTo>
                  <a:cubicBezTo>
                    <a:pt x="26489" y="70967"/>
                    <a:pt x="25276" y="69586"/>
                    <a:pt x="24104" y="68163"/>
                  </a:cubicBezTo>
                  <a:cubicBezTo>
                    <a:pt x="24047" y="68100"/>
                    <a:pt x="23982" y="68073"/>
                    <a:pt x="23918" y="68073"/>
                  </a:cubicBezTo>
                  <a:cubicBezTo>
                    <a:pt x="23771" y="68073"/>
                    <a:pt x="23631" y="68212"/>
                    <a:pt x="23602" y="68373"/>
                  </a:cubicBezTo>
                  <a:cubicBezTo>
                    <a:pt x="23476" y="69481"/>
                    <a:pt x="23372" y="70611"/>
                    <a:pt x="23246" y="71699"/>
                  </a:cubicBezTo>
                  <a:cubicBezTo>
                    <a:pt x="21970" y="70423"/>
                    <a:pt x="21300" y="68833"/>
                    <a:pt x="21238" y="66992"/>
                  </a:cubicBezTo>
                  <a:cubicBezTo>
                    <a:pt x="21300" y="66887"/>
                    <a:pt x="21363" y="66782"/>
                    <a:pt x="21447" y="66678"/>
                  </a:cubicBezTo>
                  <a:cubicBezTo>
                    <a:pt x="22033" y="65715"/>
                    <a:pt x="23288" y="64397"/>
                    <a:pt x="23455" y="63142"/>
                  </a:cubicBezTo>
                  <a:close/>
                  <a:moveTo>
                    <a:pt x="1170" y="0"/>
                  </a:moveTo>
                  <a:cubicBezTo>
                    <a:pt x="1035" y="0"/>
                    <a:pt x="888" y="75"/>
                    <a:pt x="858" y="224"/>
                  </a:cubicBezTo>
                  <a:cubicBezTo>
                    <a:pt x="0" y="5079"/>
                    <a:pt x="565" y="10163"/>
                    <a:pt x="1130" y="15059"/>
                  </a:cubicBezTo>
                  <a:cubicBezTo>
                    <a:pt x="1590" y="18867"/>
                    <a:pt x="2176" y="22654"/>
                    <a:pt x="2950" y="26421"/>
                  </a:cubicBezTo>
                  <a:cubicBezTo>
                    <a:pt x="2909" y="26463"/>
                    <a:pt x="2888" y="26463"/>
                    <a:pt x="2867" y="26504"/>
                  </a:cubicBezTo>
                  <a:cubicBezTo>
                    <a:pt x="2134" y="28178"/>
                    <a:pt x="1235" y="29852"/>
                    <a:pt x="712" y="31610"/>
                  </a:cubicBezTo>
                  <a:cubicBezTo>
                    <a:pt x="230" y="33221"/>
                    <a:pt x="607" y="34623"/>
                    <a:pt x="1088" y="36213"/>
                  </a:cubicBezTo>
                  <a:cubicBezTo>
                    <a:pt x="2323" y="40105"/>
                    <a:pt x="3578" y="43997"/>
                    <a:pt x="4854" y="47909"/>
                  </a:cubicBezTo>
                  <a:cubicBezTo>
                    <a:pt x="4909" y="48050"/>
                    <a:pt x="5047" y="48129"/>
                    <a:pt x="5179" y="48129"/>
                  </a:cubicBezTo>
                  <a:cubicBezTo>
                    <a:pt x="5303" y="48129"/>
                    <a:pt x="5421" y="48061"/>
                    <a:pt x="5461" y="47909"/>
                  </a:cubicBezTo>
                  <a:cubicBezTo>
                    <a:pt x="5984" y="46026"/>
                    <a:pt x="6654" y="44101"/>
                    <a:pt x="7072" y="42176"/>
                  </a:cubicBezTo>
                  <a:cubicBezTo>
                    <a:pt x="8725" y="47135"/>
                    <a:pt x="10650" y="52010"/>
                    <a:pt x="12910" y="56718"/>
                  </a:cubicBezTo>
                  <a:cubicBezTo>
                    <a:pt x="12926" y="56782"/>
                    <a:pt x="12979" y="56809"/>
                    <a:pt x="13021" y="56809"/>
                  </a:cubicBezTo>
                  <a:cubicBezTo>
                    <a:pt x="13034" y="56809"/>
                    <a:pt x="13047" y="56807"/>
                    <a:pt x="13056" y="56802"/>
                  </a:cubicBezTo>
                  <a:lnTo>
                    <a:pt x="13056" y="56802"/>
                  </a:lnTo>
                  <a:cubicBezTo>
                    <a:pt x="12052" y="58748"/>
                    <a:pt x="12638" y="61091"/>
                    <a:pt x="13454" y="63100"/>
                  </a:cubicBezTo>
                  <a:cubicBezTo>
                    <a:pt x="14689" y="66155"/>
                    <a:pt x="16028" y="69189"/>
                    <a:pt x="17304" y="72243"/>
                  </a:cubicBezTo>
                  <a:cubicBezTo>
                    <a:pt x="17364" y="72400"/>
                    <a:pt x="17500" y="72494"/>
                    <a:pt x="17641" y="72494"/>
                  </a:cubicBezTo>
                  <a:cubicBezTo>
                    <a:pt x="17745" y="72494"/>
                    <a:pt x="17852" y="72443"/>
                    <a:pt x="17932" y="72327"/>
                  </a:cubicBezTo>
                  <a:cubicBezTo>
                    <a:pt x="18915" y="70737"/>
                    <a:pt x="19940" y="69147"/>
                    <a:pt x="20945" y="67536"/>
                  </a:cubicBezTo>
                  <a:cubicBezTo>
                    <a:pt x="21007" y="69461"/>
                    <a:pt x="21844" y="71176"/>
                    <a:pt x="23267" y="72515"/>
                  </a:cubicBezTo>
                  <a:cubicBezTo>
                    <a:pt x="23325" y="72573"/>
                    <a:pt x="23386" y="72597"/>
                    <a:pt x="23445" y="72597"/>
                  </a:cubicBezTo>
                  <a:cubicBezTo>
                    <a:pt x="23577" y="72597"/>
                    <a:pt x="23692" y="72472"/>
                    <a:pt x="23707" y="72327"/>
                  </a:cubicBezTo>
                  <a:cubicBezTo>
                    <a:pt x="23832" y="71260"/>
                    <a:pt x="23979" y="70193"/>
                    <a:pt x="24083" y="69147"/>
                  </a:cubicBezTo>
                  <a:lnTo>
                    <a:pt x="27766" y="73541"/>
                  </a:lnTo>
                  <a:cubicBezTo>
                    <a:pt x="27823" y="73604"/>
                    <a:pt x="27894" y="73631"/>
                    <a:pt x="27965" y="73631"/>
                  </a:cubicBezTo>
                  <a:cubicBezTo>
                    <a:pt x="28127" y="73631"/>
                    <a:pt x="28289" y="73491"/>
                    <a:pt x="28289" y="73331"/>
                  </a:cubicBezTo>
                  <a:cubicBezTo>
                    <a:pt x="28268" y="71783"/>
                    <a:pt x="27954" y="70318"/>
                    <a:pt x="27326" y="68937"/>
                  </a:cubicBezTo>
                  <a:lnTo>
                    <a:pt x="27326" y="68937"/>
                  </a:lnTo>
                  <a:cubicBezTo>
                    <a:pt x="27817" y="69079"/>
                    <a:pt x="28426" y="69255"/>
                    <a:pt x="28930" y="69255"/>
                  </a:cubicBezTo>
                  <a:cubicBezTo>
                    <a:pt x="29394" y="69255"/>
                    <a:pt x="29769" y="69106"/>
                    <a:pt x="29879" y="68645"/>
                  </a:cubicBezTo>
                  <a:cubicBezTo>
                    <a:pt x="29984" y="68163"/>
                    <a:pt x="29565" y="67515"/>
                    <a:pt x="29419" y="67117"/>
                  </a:cubicBezTo>
                  <a:cubicBezTo>
                    <a:pt x="28937" y="66029"/>
                    <a:pt x="28414" y="64920"/>
                    <a:pt x="27682" y="63979"/>
                  </a:cubicBezTo>
                  <a:lnTo>
                    <a:pt x="27682" y="63979"/>
                  </a:lnTo>
                  <a:cubicBezTo>
                    <a:pt x="29774" y="64334"/>
                    <a:pt x="31867" y="64753"/>
                    <a:pt x="33938" y="65339"/>
                  </a:cubicBezTo>
                  <a:cubicBezTo>
                    <a:pt x="34168" y="65339"/>
                    <a:pt x="34461" y="65108"/>
                    <a:pt x="34357" y="64857"/>
                  </a:cubicBezTo>
                  <a:cubicBezTo>
                    <a:pt x="32892" y="61321"/>
                    <a:pt x="31344" y="57848"/>
                    <a:pt x="29670" y="54396"/>
                  </a:cubicBezTo>
                  <a:cubicBezTo>
                    <a:pt x="29189" y="53370"/>
                    <a:pt x="28707" y="51403"/>
                    <a:pt x="27452" y="51090"/>
                  </a:cubicBezTo>
                  <a:cubicBezTo>
                    <a:pt x="27227" y="51037"/>
                    <a:pt x="26978" y="51020"/>
                    <a:pt x="26723" y="51020"/>
                  </a:cubicBezTo>
                  <a:cubicBezTo>
                    <a:pt x="26264" y="51020"/>
                    <a:pt x="25784" y="51076"/>
                    <a:pt x="25380" y="51090"/>
                  </a:cubicBezTo>
                  <a:cubicBezTo>
                    <a:pt x="25046" y="51090"/>
                    <a:pt x="24711" y="51111"/>
                    <a:pt x="24376" y="51111"/>
                  </a:cubicBezTo>
                  <a:lnTo>
                    <a:pt x="24376" y="50964"/>
                  </a:lnTo>
                  <a:cubicBezTo>
                    <a:pt x="22849" y="46110"/>
                    <a:pt x="21175" y="41318"/>
                    <a:pt x="19417" y="36527"/>
                  </a:cubicBezTo>
                  <a:lnTo>
                    <a:pt x="19417" y="36527"/>
                  </a:lnTo>
                  <a:cubicBezTo>
                    <a:pt x="21049" y="37698"/>
                    <a:pt x="22911" y="38640"/>
                    <a:pt x="24648" y="39582"/>
                  </a:cubicBezTo>
                  <a:cubicBezTo>
                    <a:pt x="24704" y="39607"/>
                    <a:pt x="24759" y="39619"/>
                    <a:pt x="24810" y="39619"/>
                  </a:cubicBezTo>
                  <a:cubicBezTo>
                    <a:pt x="25011" y="39619"/>
                    <a:pt x="25163" y="39442"/>
                    <a:pt x="25129" y="39226"/>
                  </a:cubicBezTo>
                  <a:cubicBezTo>
                    <a:pt x="24753" y="37489"/>
                    <a:pt x="24000" y="35941"/>
                    <a:pt x="23142" y="34413"/>
                  </a:cubicBezTo>
                  <a:cubicBezTo>
                    <a:pt x="22054" y="32468"/>
                    <a:pt x="21154" y="30543"/>
                    <a:pt x="20422" y="28450"/>
                  </a:cubicBezTo>
                  <a:cubicBezTo>
                    <a:pt x="19919" y="27027"/>
                    <a:pt x="19606" y="24893"/>
                    <a:pt x="18434" y="23868"/>
                  </a:cubicBezTo>
                  <a:cubicBezTo>
                    <a:pt x="17848" y="23366"/>
                    <a:pt x="17095" y="23073"/>
                    <a:pt x="16404" y="22738"/>
                  </a:cubicBezTo>
                  <a:cubicBezTo>
                    <a:pt x="15505" y="22278"/>
                    <a:pt x="14584" y="21776"/>
                    <a:pt x="13642" y="21336"/>
                  </a:cubicBezTo>
                  <a:cubicBezTo>
                    <a:pt x="11968" y="17047"/>
                    <a:pt x="10315" y="12695"/>
                    <a:pt x="8390" y="8510"/>
                  </a:cubicBezTo>
                  <a:cubicBezTo>
                    <a:pt x="6779" y="5120"/>
                    <a:pt x="4729" y="1835"/>
                    <a:pt x="1318" y="36"/>
                  </a:cubicBezTo>
                  <a:cubicBezTo>
                    <a:pt x="1276" y="12"/>
                    <a:pt x="1224"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737175" y="3833525"/>
              <a:ext cx="119800" cy="118550"/>
            </a:xfrm>
            <a:custGeom>
              <a:avLst/>
              <a:gdLst/>
              <a:ahLst/>
              <a:cxnLst/>
              <a:rect l="l" t="t" r="r" b="b"/>
              <a:pathLst>
                <a:path w="4792" h="4742" extrusionOk="0">
                  <a:moveTo>
                    <a:pt x="2469" y="536"/>
                  </a:moveTo>
                  <a:lnTo>
                    <a:pt x="2469" y="536"/>
                  </a:lnTo>
                  <a:cubicBezTo>
                    <a:pt x="4520" y="871"/>
                    <a:pt x="4792" y="4135"/>
                    <a:pt x="2406" y="4135"/>
                  </a:cubicBezTo>
                  <a:cubicBezTo>
                    <a:pt x="1465" y="4135"/>
                    <a:pt x="628" y="3549"/>
                    <a:pt x="628" y="2545"/>
                  </a:cubicBezTo>
                  <a:cubicBezTo>
                    <a:pt x="628" y="1457"/>
                    <a:pt x="1444" y="892"/>
                    <a:pt x="2364" y="578"/>
                  </a:cubicBezTo>
                  <a:cubicBezTo>
                    <a:pt x="2406" y="557"/>
                    <a:pt x="2427" y="557"/>
                    <a:pt x="2469" y="536"/>
                  </a:cubicBezTo>
                  <a:close/>
                  <a:moveTo>
                    <a:pt x="2111" y="0"/>
                  </a:moveTo>
                  <a:cubicBezTo>
                    <a:pt x="927" y="0"/>
                    <a:pt x="21" y="1451"/>
                    <a:pt x="21" y="2524"/>
                  </a:cubicBezTo>
                  <a:cubicBezTo>
                    <a:pt x="0" y="3821"/>
                    <a:pt x="1151" y="4742"/>
                    <a:pt x="2406" y="4742"/>
                  </a:cubicBezTo>
                  <a:cubicBezTo>
                    <a:pt x="3683" y="4742"/>
                    <a:pt x="4792" y="3821"/>
                    <a:pt x="4792" y="2524"/>
                  </a:cubicBezTo>
                  <a:cubicBezTo>
                    <a:pt x="4792" y="1247"/>
                    <a:pt x="3766" y="138"/>
                    <a:pt x="2490" y="97"/>
                  </a:cubicBezTo>
                  <a:cubicBezTo>
                    <a:pt x="2406" y="55"/>
                    <a:pt x="2364" y="34"/>
                    <a:pt x="2302" y="13"/>
                  </a:cubicBezTo>
                  <a:cubicBezTo>
                    <a:pt x="2237" y="5"/>
                    <a:pt x="2174"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797325" y="4017800"/>
              <a:ext cx="124525" cy="112150"/>
            </a:xfrm>
            <a:custGeom>
              <a:avLst/>
              <a:gdLst/>
              <a:ahLst/>
              <a:cxnLst/>
              <a:rect l="l" t="t" r="r" b="b"/>
              <a:pathLst>
                <a:path w="4981" h="4486" extrusionOk="0">
                  <a:moveTo>
                    <a:pt x="2529" y="545"/>
                  </a:moveTo>
                  <a:cubicBezTo>
                    <a:pt x="2930" y="545"/>
                    <a:pt x="3335" y="728"/>
                    <a:pt x="3620" y="1032"/>
                  </a:cubicBezTo>
                  <a:cubicBezTo>
                    <a:pt x="4227" y="1744"/>
                    <a:pt x="4227" y="3020"/>
                    <a:pt x="3432" y="3585"/>
                  </a:cubicBezTo>
                  <a:cubicBezTo>
                    <a:pt x="3141" y="3787"/>
                    <a:pt x="2776" y="3889"/>
                    <a:pt x="2410" y="3889"/>
                  </a:cubicBezTo>
                  <a:cubicBezTo>
                    <a:pt x="1828" y="3889"/>
                    <a:pt x="1245" y="3630"/>
                    <a:pt x="963" y="3104"/>
                  </a:cubicBezTo>
                  <a:cubicBezTo>
                    <a:pt x="691" y="2539"/>
                    <a:pt x="795" y="1869"/>
                    <a:pt x="1130" y="1367"/>
                  </a:cubicBezTo>
                  <a:cubicBezTo>
                    <a:pt x="1157" y="1378"/>
                    <a:pt x="1186" y="1383"/>
                    <a:pt x="1214" y="1383"/>
                  </a:cubicBezTo>
                  <a:cubicBezTo>
                    <a:pt x="1295" y="1383"/>
                    <a:pt x="1377" y="1340"/>
                    <a:pt x="1423" y="1262"/>
                  </a:cubicBezTo>
                  <a:cubicBezTo>
                    <a:pt x="1695" y="886"/>
                    <a:pt x="1883" y="614"/>
                    <a:pt x="2407" y="551"/>
                  </a:cubicBezTo>
                  <a:cubicBezTo>
                    <a:pt x="2447" y="547"/>
                    <a:pt x="2488" y="545"/>
                    <a:pt x="2529" y="545"/>
                  </a:cubicBezTo>
                  <a:close/>
                  <a:moveTo>
                    <a:pt x="2440" y="0"/>
                  </a:moveTo>
                  <a:cubicBezTo>
                    <a:pt x="1801" y="0"/>
                    <a:pt x="1178" y="234"/>
                    <a:pt x="1005" y="802"/>
                  </a:cubicBezTo>
                  <a:cubicBezTo>
                    <a:pt x="230" y="1451"/>
                    <a:pt x="0" y="2622"/>
                    <a:pt x="544" y="3522"/>
                  </a:cubicBezTo>
                  <a:cubicBezTo>
                    <a:pt x="953" y="4159"/>
                    <a:pt x="1706" y="4485"/>
                    <a:pt x="2456" y="4485"/>
                  </a:cubicBezTo>
                  <a:cubicBezTo>
                    <a:pt x="3012" y="4485"/>
                    <a:pt x="3566" y="4306"/>
                    <a:pt x="3976" y="3941"/>
                  </a:cubicBezTo>
                  <a:cubicBezTo>
                    <a:pt x="4980" y="3020"/>
                    <a:pt x="4834" y="1242"/>
                    <a:pt x="3788" y="405"/>
                  </a:cubicBezTo>
                  <a:cubicBezTo>
                    <a:pt x="3479" y="152"/>
                    <a:pt x="2954" y="0"/>
                    <a:pt x="2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14"/>
          <p:cNvSpPr/>
          <p:nvPr/>
        </p:nvSpPr>
        <p:spPr>
          <a:xfrm>
            <a:off x="-353775" y="1667325"/>
            <a:ext cx="8619650" cy="2656925"/>
          </a:xfrm>
          <a:custGeom>
            <a:avLst/>
            <a:gdLst/>
            <a:ahLst/>
            <a:cxnLst/>
            <a:rect l="l" t="t" r="r" b="b"/>
            <a:pathLst>
              <a:path w="344786" h="106277" extrusionOk="0">
                <a:moveTo>
                  <a:pt x="0" y="73297"/>
                </a:moveTo>
                <a:cubicBezTo>
                  <a:pt x="6108" y="74688"/>
                  <a:pt x="27758" y="77773"/>
                  <a:pt x="36648" y="81643"/>
                </a:cubicBezTo>
                <a:cubicBezTo>
                  <a:pt x="45538" y="85514"/>
                  <a:pt x="45781" y="102326"/>
                  <a:pt x="53340" y="96520"/>
                </a:cubicBezTo>
                <a:cubicBezTo>
                  <a:pt x="60900" y="90714"/>
                  <a:pt x="78981" y="59932"/>
                  <a:pt x="82005" y="46809"/>
                </a:cubicBezTo>
                <a:cubicBezTo>
                  <a:pt x="85029" y="33686"/>
                  <a:pt x="78679" y="16510"/>
                  <a:pt x="71482" y="17780"/>
                </a:cubicBezTo>
                <a:cubicBezTo>
                  <a:pt x="64285" y="19050"/>
                  <a:pt x="38765" y="42939"/>
                  <a:pt x="38825" y="54429"/>
                </a:cubicBezTo>
                <a:cubicBezTo>
                  <a:pt x="38886" y="65920"/>
                  <a:pt x="59629" y="78136"/>
                  <a:pt x="71845" y="86723"/>
                </a:cubicBezTo>
                <a:cubicBezTo>
                  <a:pt x="84061" y="95311"/>
                  <a:pt x="101297" y="108192"/>
                  <a:pt x="112122" y="105954"/>
                </a:cubicBezTo>
                <a:cubicBezTo>
                  <a:pt x="122947" y="103716"/>
                  <a:pt x="116658" y="78196"/>
                  <a:pt x="136797" y="73297"/>
                </a:cubicBezTo>
                <a:cubicBezTo>
                  <a:pt x="156936" y="68399"/>
                  <a:pt x="208340" y="72934"/>
                  <a:pt x="232954" y="76563"/>
                </a:cubicBezTo>
                <a:cubicBezTo>
                  <a:pt x="257568" y="80192"/>
                  <a:pt x="268091" y="93920"/>
                  <a:pt x="284480" y="95069"/>
                </a:cubicBezTo>
                <a:cubicBezTo>
                  <a:pt x="300869" y="96218"/>
                  <a:pt x="327236" y="89747"/>
                  <a:pt x="331288" y="83457"/>
                </a:cubicBezTo>
                <a:cubicBezTo>
                  <a:pt x="335340" y="77168"/>
                  <a:pt x="314839" y="59751"/>
                  <a:pt x="308791" y="57332"/>
                </a:cubicBezTo>
                <a:cubicBezTo>
                  <a:pt x="302743" y="54913"/>
                  <a:pt x="294337" y="61505"/>
                  <a:pt x="295002" y="68943"/>
                </a:cubicBezTo>
                <a:cubicBezTo>
                  <a:pt x="295667" y="76382"/>
                  <a:pt x="305102" y="97427"/>
                  <a:pt x="312782" y="101963"/>
                </a:cubicBezTo>
                <a:cubicBezTo>
                  <a:pt x="320463" y="106499"/>
                  <a:pt x="336126" y="103838"/>
                  <a:pt x="341085" y="96157"/>
                </a:cubicBezTo>
                <a:cubicBezTo>
                  <a:pt x="346044" y="88477"/>
                  <a:pt x="345379" y="65980"/>
                  <a:pt x="342537" y="55880"/>
                </a:cubicBezTo>
                <a:cubicBezTo>
                  <a:pt x="339695" y="45781"/>
                  <a:pt x="327236" y="44873"/>
                  <a:pt x="324031" y="35560"/>
                </a:cubicBezTo>
                <a:cubicBezTo>
                  <a:pt x="320826" y="26247"/>
                  <a:pt x="323426" y="5927"/>
                  <a:pt x="323305" y="0"/>
                </a:cubicBezTo>
              </a:path>
            </a:pathLst>
          </a:custGeom>
          <a:noFill/>
          <a:ln w="19050" cap="flat" cmpd="sng">
            <a:solidFill>
              <a:schemeClr val="dk2"/>
            </a:solidFill>
            <a:prstDash val="dash"/>
            <a:round/>
            <a:headEnd type="none" w="med" len="med"/>
            <a:tailEnd type="none" w="med" len="med"/>
          </a:ln>
        </p:spPr>
      </p:sp>
      <p:grpSp>
        <p:nvGrpSpPr>
          <p:cNvPr id="287" name="Google Shape;287;p14"/>
          <p:cNvGrpSpPr/>
          <p:nvPr/>
        </p:nvGrpSpPr>
        <p:grpSpPr>
          <a:xfrm>
            <a:off x="795225" y="514806"/>
            <a:ext cx="1390816" cy="603184"/>
            <a:chOff x="-18125" y="4095850"/>
            <a:chExt cx="1197225" cy="519225"/>
          </a:xfrm>
        </p:grpSpPr>
        <p:sp>
          <p:nvSpPr>
            <p:cNvPr id="288" name="Google Shape;288;p14"/>
            <p:cNvSpPr/>
            <p:nvPr/>
          </p:nvSpPr>
          <p:spPr>
            <a:xfrm>
              <a:off x="-18125" y="4095850"/>
              <a:ext cx="1197225" cy="519225"/>
            </a:xfrm>
            <a:custGeom>
              <a:avLst/>
              <a:gdLst/>
              <a:ahLst/>
              <a:cxnLst/>
              <a:rect l="l" t="t" r="r" b="b"/>
              <a:pathLst>
                <a:path w="47889" h="20769" extrusionOk="0">
                  <a:moveTo>
                    <a:pt x="22550" y="0"/>
                  </a:moveTo>
                  <a:cubicBezTo>
                    <a:pt x="21542" y="34"/>
                    <a:pt x="20433" y="236"/>
                    <a:pt x="19324" y="672"/>
                  </a:cubicBezTo>
                  <a:cubicBezTo>
                    <a:pt x="18517" y="941"/>
                    <a:pt x="17811" y="1345"/>
                    <a:pt x="17139" y="1849"/>
                  </a:cubicBezTo>
                  <a:cubicBezTo>
                    <a:pt x="16770" y="2117"/>
                    <a:pt x="16400" y="2420"/>
                    <a:pt x="16064" y="2722"/>
                  </a:cubicBezTo>
                  <a:cubicBezTo>
                    <a:pt x="15627" y="3126"/>
                    <a:pt x="15257" y="3596"/>
                    <a:pt x="14921" y="4201"/>
                  </a:cubicBezTo>
                  <a:cubicBezTo>
                    <a:pt x="14417" y="4974"/>
                    <a:pt x="14081" y="5881"/>
                    <a:pt x="13879" y="6789"/>
                  </a:cubicBezTo>
                  <a:cubicBezTo>
                    <a:pt x="13812" y="6990"/>
                    <a:pt x="13812" y="7226"/>
                    <a:pt x="13779" y="7394"/>
                  </a:cubicBezTo>
                  <a:cubicBezTo>
                    <a:pt x="13779" y="7662"/>
                    <a:pt x="13745" y="7965"/>
                    <a:pt x="13745" y="8234"/>
                  </a:cubicBezTo>
                  <a:lnTo>
                    <a:pt x="13745" y="8570"/>
                  </a:lnTo>
                  <a:cubicBezTo>
                    <a:pt x="13611" y="8334"/>
                    <a:pt x="13443" y="8133"/>
                    <a:pt x="13308" y="7965"/>
                  </a:cubicBezTo>
                  <a:cubicBezTo>
                    <a:pt x="13039" y="7595"/>
                    <a:pt x="12636" y="7259"/>
                    <a:pt x="12233" y="6990"/>
                  </a:cubicBezTo>
                  <a:cubicBezTo>
                    <a:pt x="11460" y="6486"/>
                    <a:pt x="10452" y="6251"/>
                    <a:pt x="9208" y="6217"/>
                  </a:cubicBezTo>
                  <a:lnTo>
                    <a:pt x="9007" y="6217"/>
                  </a:lnTo>
                  <a:cubicBezTo>
                    <a:pt x="8032" y="6217"/>
                    <a:pt x="7057" y="6385"/>
                    <a:pt x="6083" y="6654"/>
                  </a:cubicBezTo>
                  <a:cubicBezTo>
                    <a:pt x="5075" y="6990"/>
                    <a:pt x="4167" y="7494"/>
                    <a:pt x="3327" y="8133"/>
                  </a:cubicBezTo>
                  <a:cubicBezTo>
                    <a:pt x="2487" y="8805"/>
                    <a:pt x="1748" y="9578"/>
                    <a:pt x="1210" y="10452"/>
                  </a:cubicBezTo>
                  <a:cubicBezTo>
                    <a:pt x="672" y="11325"/>
                    <a:pt x="336" y="12334"/>
                    <a:pt x="168" y="13443"/>
                  </a:cubicBezTo>
                  <a:cubicBezTo>
                    <a:pt x="0" y="14484"/>
                    <a:pt x="34" y="15560"/>
                    <a:pt x="235" y="16635"/>
                  </a:cubicBezTo>
                  <a:cubicBezTo>
                    <a:pt x="471" y="17710"/>
                    <a:pt x="874" y="18719"/>
                    <a:pt x="1479" y="19559"/>
                  </a:cubicBezTo>
                  <a:cubicBezTo>
                    <a:pt x="1748" y="19996"/>
                    <a:pt x="2050" y="20332"/>
                    <a:pt x="2420" y="20668"/>
                  </a:cubicBezTo>
                  <a:cubicBezTo>
                    <a:pt x="6016" y="20668"/>
                    <a:pt x="9611" y="20668"/>
                    <a:pt x="13207" y="20701"/>
                  </a:cubicBezTo>
                  <a:cubicBezTo>
                    <a:pt x="19760" y="20701"/>
                    <a:pt x="26347" y="20735"/>
                    <a:pt x="32900" y="20735"/>
                  </a:cubicBezTo>
                  <a:cubicBezTo>
                    <a:pt x="37471" y="20735"/>
                    <a:pt x="42041" y="20735"/>
                    <a:pt x="46645" y="20769"/>
                  </a:cubicBezTo>
                  <a:cubicBezTo>
                    <a:pt x="47485" y="19727"/>
                    <a:pt x="47888" y="18248"/>
                    <a:pt x="47754" y="16702"/>
                  </a:cubicBezTo>
                  <a:cubicBezTo>
                    <a:pt x="47653" y="15056"/>
                    <a:pt x="46880" y="13812"/>
                    <a:pt x="45805" y="13308"/>
                  </a:cubicBezTo>
                  <a:cubicBezTo>
                    <a:pt x="45402" y="13140"/>
                    <a:pt x="45032" y="13039"/>
                    <a:pt x="44629" y="13039"/>
                  </a:cubicBezTo>
                  <a:lnTo>
                    <a:pt x="44293" y="13039"/>
                  </a:lnTo>
                  <a:cubicBezTo>
                    <a:pt x="43990" y="13106"/>
                    <a:pt x="43688" y="13140"/>
                    <a:pt x="43352" y="13275"/>
                  </a:cubicBezTo>
                  <a:cubicBezTo>
                    <a:pt x="43217" y="13308"/>
                    <a:pt x="43049" y="13342"/>
                    <a:pt x="42948" y="13443"/>
                  </a:cubicBezTo>
                  <a:cubicBezTo>
                    <a:pt x="43184" y="13039"/>
                    <a:pt x="43352" y="12703"/>
                    <a:pt x="43520" y="12367"/>
                  </a:cubicBezTo>
                  <a:cubicBezTo>
                    <a:pt x="43654" y="12132"/>
                    <a:pt x="43721" y="11829"/>
                    <a:pt x="43789" y="11527"/>
                  </a:cubicBezTo>
                  <a:cubicBezTo>
                    <a:pt x="43856" y="11258"/>
                    <a:pt x="43889" y="10956"/>
                    <a:pt x="43889" y="10586"/>
                  </a:cubicBezTo>
                  <a:cubicBezTo>
                    <a:pt x="43889" y="10317"/>
                    <a:pt x="43889" y="10082"/>
                    <a:pt x="43856" y="9746"/>
                  </a:cubicBezTo>
                  <a:cubicBezTo>
                    <a:pt x="43822" y="9477"/>
                    <a:pt x="43789" y="9175"/>
                    <a:pt x="43721" y="8939"/>
                  </a:cubicBezTo>
                  <a:cubicBezTo>
                    <a:pt x="43621" y="8469"/>
                    <a:pt x="43453" y="7965"/>
                    <a:pt x="43184" y="7461"/>
                  </a:cubicBezTo>
                  <a:cubicBezTo>
                    <a:pt x="42780" y="6587"/>
                    <a:pt x="42108" y="5780"/>
                    <a:pt x="41268" y="5142"/>
                  </a:cubicBezTo>
                  <a:cubicBezTo>
                    <a:pt x="40462" y="4537"/>
                    <a:pt x="39521" y="4067"/>
                    <a:pt x="38479" y="3798"/>
                  </a:cubicBezTo>
                  <a:cubicBezTo>
                    <a:pt x="37807" y="3630"/>
                    <a:pt x="37101" y="3562"/>
                    <a:pt x="36227" y="3562"/>
                  </a:cubicBezTo>
                  <a:lnTo>
                    <a:pt x="35790" y="3562"/>
                  </a:lnTo>
                  <a:cubicBezTo>
                    <a:pt x="34883" y="3562"/>
                    <a:pt x="33976" y="3697"/>
                    <a:pt x="33136" y="3899"/>
                  </a:cubicBezTo>
                  <a:cubicBezTo>
                    <a:pt x="32195" y="4100"/>
                    <a:pt x="31388" y="4470"/>
                    <a:pt x="30716" y="4907"/>
                  </a:cubicBezTo>
                  <a:cubicBezTo>
                    <a:pt x="30380" y="5142"/>
                    <a:pt x="30044" y="5444"/>
                    <a:pt x="29775" y="5747"/>
                  </a:cubicBezTo>
                  <a:cubicBezTo>
                    <a:pt x="29540" y="6083"/>
                    <a:pt x="29338" y="6453"/>
                    <a:pt x="29170" y="6889"/>
                  </a:cubicBezTo>
                  <a:lnTo>
                    <a:pt x="29103" y="6957"/>
                  </a:lnTo>
                  <a:lnTo>
                    <a:pt x="29069" y="6923"/>
                  </a:lnTo>
                  <a:cubicBezTo>
                    <a:pt x="29002" y="6822"/>
                    <a:pt x="28868" y="6755"/>
                    <a:pt x="28700" y="6721"/>
                  </a:cubicBezTo>
                  <a:cubicBezTo>
                    <a:pt x="28565" y="6654"/>
                    <a:pt x="28431" y="6621"/>
                    <a:pt x="28263" y="6621"/>
                  </a:cubicBezTo>
                  <a:lnTo>
                    <a:pt x="28162" y="6621"/>
                  </a:lnTo>
                  <a:cubicBezTo>
                    <a:pt x="28229" y="6251"/>
                    <a:pt x="28263" y="5881"/>
                    <a:pt x="28263" y="5478"/>
                  </a:cubicBezTo>
                  <a:cubicBezTo>
                    <a:pt x="28263" y="5075"/>
                    <a:pt x="28263" y="4638"/>
                    <a:pt x="28195" y="4235"/>
                  </a:cubicBezTo>
                  <a:cubicBezTo>
                    <a:pt x="28061" y="3462"/>
                    <a:pt x="27759" y="2790"/>
                    <a:pt x="27389" y="2218"/>
                  </a:cubicBezTo>
                  <a:cubicBezTo>
                    <a:pt x="27019" y="1681"/>
                    <a:pt x="26515" y="1210"/>
                    <a:pt x="25877" y="840"/>
                  </a:cubicBezTo>
                  <a:cubicBezTo>
                    <a:pt x="25305" y="504"/>
                    <a:pt x="24633" y="269"/>
                    <a:pt x="23860" y="101"/>
                  </a:cubicBezTo>
                  <a:cubicBezTo>
                    <a:pt x="23457" y="34"/>
                    <a:pt x="22987" y="0"/>
                    <a:pt x="22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18125" y="4100875"/>
              <a:ext cx="1197225" cy="513350"/>
            </a:xfrm>
            <a:custGeom>
              <a:avLst/>
              <a:gdLst/>
              <a:ahLst/>
              <a:cxnLst/>
              <a:rect l="l" t="t" r="r" b="b"/>
              <a:pathLst>
                <a:path w="47889" h="20534" extrusionOk="0">
                  <a:moveTo>
                    <a:pt x="20769" y="1"/>
                  </a:moveTo>
                  <a:cubicBezTo>
                    <a:pt x="20298" y="135"/>
                    <a:pt x="19794" y="236"/>
                    <a:pt x="19324" y="471"/>
                  </a:cubicBezTo>
                  <a:cubicBezTo>
                    <a:pt x="18584" y="740"/>
                    <a:pt x="17811" y="1144"/>
                    <a:pt x="17139" y="1648"/>
                  </a:cubicBezTo>
                  <a:cubicBezTo>
                    <a:pt x="16770" y="1916"/>
                    <a:pt x="16400" y="2219"/>
                    <a:pt x="16064" y="2521"/>
                  </a:cubicBezTo>
                  <a:cubicBezTo>
                    <a:pt x="15627" y="2925"/>
                    <a:pt x="15257" y="3395"/>
                    <a:pt x="14921" y="4000"/>
                  </a:cubicBezTo>
                  <a:cubicBezTo>
                    <a:pt x="14417" y="4773"/>
                    <a:pt x="14081" y="5680"/>
                    <a:pt x="13879" y="6588"/>
                  </a:cubicBezTo>
                  <a:cubicBezTo>
                    <a:pt x="13812" y="6789"/>
                    <a:pt x="13812" y="7025"/>
                    <a:pt x="13779" y="7193"/>
                  </a:cubicBezTo>
                  <a:cubicBezTo>
                    <a:pt x="13779" y="7461"/>
                    <a:pt x="13745" y="7764"/>
                    <a:pt x="13745" y="8033"/>
                  </a:cubicBezTo>
                  <a:lnTo>
                    <a:pt x="13745" y="8369"/>
                  </a:lnTo>
                  <a:cubicBezTo>
                    <a:pt x="13644" y="8133"/>
                    <a:pt x="13476" y="7965"/>
                    <a:pt x="13308" y="7764"/>
                  </a:cubicBezTo>
                  <a:cubicBezTo>
                    <a:pt x="13039" y="7394"/>
                    <a:pt x="12636" y="7058"/>
                    <a:pt x="12233" y="6789"/>
                  </a:cubicBezTo>
                  <a:cubicBezTo>
                    <a:pt x="11426" y="6285"/>
                    <a:pt x="10452" y="6050"/>
                    <a:pt x="9208" y="6016"/>
                  </a:cubicBezTo>
                  <a:lnTo>
                    <a:pt x="9007" y="6016"/>
                  </a:lnTo>
                  <a:cubicBezTo>
                    <a:pt x="8032" y="6016"/>
                    <a:pt x="7057" y="6184"/>
                    <a:pt x="6083" y="6453"/>
                  </a:cubicBezTo>
                  <a:cubicBezTo>
                    <a:pt x="5075" y="6789"/>
                    <a:pt x="4167" y="7260"/>
                    <a:pt x="3327" y="7932"/>
                  </a:cubicBezTo>
                  <a:cubicBezTo>
                    <a:pt x="2487" y="8604"/>
                    <a:pt x="1748" y="9377"/>
                    <a:pt x="1210" y="10251"/>
                  </a:cubicBezTo>
                  <a:cubicBezTo>
                    <a:pt x="672" y="11124"/>
                    <a:pt x="336" y="12133"/>
                    <a:pt x="168" y="13242"/>
                  </a:cubicBezTo>
                  <a:cubicBezTo>
                    <a:pt x="0" y="14283"/>
                    <a:pt x="34" y="15359"/>
                    <a:pt x="235" y="16468"/>
                  </a:cubicBezTo>
                  <a:cubicBezTo>
                    <a:pt x="471" y="17543"/>
                    <a:pt x="874" y="18551"/>
                    <a:pt x="1479" y="19391"/>
                  </a:cubicBezTo>
                  <a:cubicBezTo>
                    <a:pt x="1748" y="19828"/>
                    <a:pt x="2050" y="20198"/>
                    <a:pt x="2420" y="20500"/>
                  </a:cubicBezTo>
                  <a:lnTo>
                    <a:pt x="13275" y="20500"/>
                  </a:lnTo>
                  <a:cubicBezTo>
                    <a:pt x="19828" y="20500"/>
                    <a:pt x="26347" y="20534"/>
                    <a:pt x="32900" y="20534"/>
                  </a:cubicBezTo>
                  <a:lnTo>
                    <a:pt x="46578" y="20534"/>
                  </a:lnTo>
                  <a:cubicBezTo>
                    <a:pt x="47485" y="19492"/>
                    <a:pt x="47888" y="17980"/>
                    <a:pt x="47720" y="16468"/>
                  </a:cubicBezTo>
                  <a:cubicBezTo>
                    <a:pt x="47653" y="15325"/>
                    <a:pt x="47216" y="14351"/>
                    <a:pt x="46645" y="13678"/>
                  </a:cubicBezTo>
                  <a:cubicBezTo>
                    <a:pt x="46544" y="13779"/>
                    <a:pt x="46511" y="13914"/>
                    <a:pt x="46410" y="13981"/>
                  </a:cubicBezTo>
                  <a:cubicBezTo>
                    <a:pt x="45973" y="14586"/>
                    <a:pt x="45402" y="15157"/>
                    <a:pt x="44864" y="15661"/>
                  </a:cubicBezTo>
                  <a:cubicBezTo>
                    <a:pt x="43688" y="16669"/>
                    <a:pt x="42344" y="17476"/>
                    <a:pt x="40966" y="18047"/>
                  </a:cubicBezTo>
                  <a:cubicBezTo>
                    <a:pt x="40126" y="18450"/>
                    <a:pt x="39252" y="18719"/>
                    <a:pt x="38311" y="18988"/>
                  </a:cubicBezTo>
                  <a:cubicBezTo>
                    <a:pt x="37403" y="19223"/>
                    <a:pt x="36463" y="19459"/>
                    <a:pt x="35488" y="19559"/>
                  </a:cubicBezTo>
                  <a:cubicBezTo>
                    <a:pt x="33572" y="19862"/>
                    <a:pt x="31623" y="19996"/>
                    <a:pt x="29708" y="20030"/>
                  </a:cubicBezTo>
                  <a:cubicBezTo>
                    <a:pt x="27859" y="20030"/>
                    <a:pt x="26011" y="19963"/>
                    <a:pt x="24196" y="19727"/>
                  </a:cubicBezTo>
                  <a:cubicBezTo>
                    <a:pt x="23390" y="19660"/>
                    <a:pt x="22617" y="19559"/>
                    <a:pt x="21810" y="19459"/>
                  </a:cubicBezTo>
                  <a:cubicBezTo>
                    <a:pt x="20970" y="19324"/>
                    <a:pt x="20130" y="19190"/>
                    <a:pt x="19290" y="18988"/>
                  </a:cubicBezTo>
                  <a:cubicBezTo>
                    <a:pt x="18349" y="18786"/>
                    <a:pt x="17475" y="18518"/>
                    <a:pt x="16601" y="18182"/>
                  </a:cubicBezTo>
                  <a:cubicBezTo>
                    <a:pt x="15761" y="17846"/>
                    <a:pt x="14955" y="17476"/>
                    <a:pt x="14215" y="16938"/>
                  </a:cubicBezTo>
                  <a:cubicBezTo>
                    <a:pt x="13879" y="16669"/>
                    <a:pt x="13543" y="16434"/>
                    <a:pt x="13241" y="16098"/>
                  </a:cubicBezTo>
                  <a:cubicBezTo>
                    <a:pt x="12938" y="15796"/>
                    <a:pt x="12703" y="15460"/>
                    <a:pt x="12535" y="15090"/>
                  </a:cubicBezTo>
                  <a:cubicBezTo>
                    <a:pt x="12300" y="14687"/>
                    <a:pt x="12132" y="14317"/>
                    <a:pt x="12065" y="13914"/>
                  </a:cubicBezTo>
                  <a:cubicBezTo>
                    <a:pt x="12031" y="13678"/>
                    <a:pt x="11964" y="13443"/>
                    <a:pt x="11930" y="13242"/>
                  </a:cubicBezTo>
                  <a:cubicBezTo>
                    <a:pt x="11897" y="13006"/>
                    <a:pt x="11897" y="12805"/>
                    <a:pt x="11930" y="12603"/>
                  </a:cubicBezTo>
                  <a:cubicBezTo>
                    <a:pt x="11964" y="12233"/>
                    <a:pt x="12031" y="11897"/>
                    <a:pt x="12199" y="11561"/>
                  </a:cubicBezTo>
                  <a:cubicBezTo>
                    <a:pt x="12300" y="11259"/>
                    <a:pt x="12535" y="10956"/>
                    <a:pt x="12770" y="10721"/>
                  </a:cubicBezTo>
                  <a:cubicBezTo>
                    <a:pt x="13275" y="10217"/>
                    <a:pt x="13947" y="9915"/>
                    <a:pt x="14619" y="9713"/>
                  </a:cubicBezTo>
                  <a:cubicBezTo>
                    <a:pt x="15392" y="9478"/>
                    <a:pt x="16165" y="9411"/>
                    <a:pt x="16938" y="9377"/>
                  </a:cubicBezTo>
                  <a:cubicBezTo>
                    <a:pt x="17610" y="9377"/>
                    <a:pt x="18282" y="9377"/>
                    <a:pt x="18954" y="9444"/>
                  </a:cubicBezTo>
                  <a:cubicBezTo>
                    <a:pt x="18920" y="9310"/>
                    <a:pt x="18819" y="9209"/>
                    <a:pt x="18786" y="9074"/>
                  </a:cubicBezTo>
                  <a:cubicBezTo>
                    <a:pt x="18517" y="8470"/>
                    <a:pt x="18349" y="7865"/>
                    <a:pt x="18282" y="7226"/>
                  </a:cubicBezTo>
                  <a:cubicBezTo>
                    <a:pt x="18181" y="6588"/>
                    <a:pt x="18114" y="5949"/>
                    <a:pt x="18147" y="5344"/>
                  </a:cubicBezTo>
                  <a:cubicBezTo>
                    <a:pt x="18181" y="4706"/>
                    <a:pt x="18282" y="4067"/>
                    <a:pt x="18483" y="3496"/>
                  </a:cubicBezTo>
                  <a:cubicBezTo>
                    <a:pt x="18651" y="2925"/>
                    <a:pt x="18853" y="2421"/>
                    <a:pt x="19156" y="1916"/>
                  </a:cubicBezTo>
                  <a:cubicBezTo>
                    <a:pt x="19424" y="1513"/>
                    <a:pt x="19693" y="1076"/>
                    <a:pt x="20029" y="707"/>
                  </a:cubicBezTo>
                  <a:cubicBezTo>
                    <a:pt x="20265" y="471"/>
                    <a:pt x="20500" y="203"/>
                    <a:pt x="20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838225" y="4212500"/>
              <a:ext cx="215700" cy="199275"/>
            </a:xfrm>
            <a:custGeom>
              <a:avLst/>
              <a:gdLst/>
              <a:ahLst/>
              <a:cxnLst/>
              <a:rect l="l" t="t" r="r" b="b"/>
              <a:pathLst>
                <a:path w="8628" h="7971" extrusionOk="0">
                  <a:moveTo>
                    <a:pt x="3573" y="705"/>
                  </a:moveTo>
                  <a:cubicBezTo>
                    <a:pt x="3580" y="711"/>
                    <a:pt x="3586" y="711"/>
                    <a:pt x="3586" y="711"/>
                  </a:cubicBezTo>
                  <a:cubicBezTo>
                    <a:pt x="3582" y="709"/>
                    <a:pt x="3577" y="707"/>
                    <a:pt x="3573" y="705"/>
                  </a:cubicBezTo>
                  <a:close/>
                  <a:moveTo>
                    <a:pt x="1831" y="0"/>
                  </a:moveTo>
                  <a:cubicBezTo>
                    <a:pt x="1236" y="0"/>
                    <a:pt x="670" y="124"/>
                    <a:pt x="159" y="274"/>
                  </a:cubicBezTo>
                  <a:cubicBezTo>
                    <a:pt x="0" y="306"/>
                    <a:pt x="51" y="546"/>
                    <a:pt x="197" y="546"/>
                  </a:cubicBezTo>
                  <a:cubicBezTo>
                    <a:pt x="206" y="546"/>
                    <a:pt x="216" y="545"/>
                    <a:pt x="226" y="543"/>
                  </a:cubicBezTo>
                  <a:cubicBezTo>
                    <a:pt x="528" y="442"/>
                    <a:pt x="797" y="375"/>
                    <a:pt x="1133" y="308"/>
                  </a:cubicBezTo>
                  <a:lnTo>
                    <a:pt x="1066" y="308"/>
                  </a:lnTo>
                  <a:cubicBezTo>
                    <a:pt x="1284" y="291"/>
                    <a:pt x="1494" y="283"/>
                    <a:pt x="1700" y="283"/>
                  </a:cubicBezTo>
                  <a:cubicBezTo>
                    <a:pt x="1906" y="283"/>
                    <a:pt x="2108" y="291"/>
                    <a:pt x="2309" y="308"/>
                  </a:cubicBezTo>
                  <a:cubicBezTo>
                    <a:pt x="2741" y="408"/>
                    <a:pt x="3173" y="540"/>
                    <a:pt x="3573" y="705"/>
                  </a:cubicBezTo>
                  <a:lnTo>
                    <a:pt x="3573" y="705"/>
                  </a:lnTo>
                  <a:cubicBezTo>
                    <a:pt x="3563" y="698"/>
                    <a:pt x="3553" y="682"/>
                    <a:pt x="3553" y="644"/>
                  </a:cubicBezTo>
                  <a:lnTo>
                    <a:pt x="3553" y="644"/>
                  </a:lnTo>
                  <a:cubicBezTo>
                    <a:pt x="4023" y="846"/>
                    <a:pt x="4426" y="1114"/>
                    <a:pt x="4830" y="1417"/>
                  </a:cubicBezTo>
                  <a:lnTo>
                    <a:pt x="4763" y="1350"/>
                  </a:lnTo>
                  <a:lnTo>
                    <a:pt x="4763" y="1350"/>
                  </a:lnTo>
                  <a:cubicBezTo>
                    <a:pt x="5233" y="1686"/>
                    <a:pt x="5603" y="2089"/>
                    <a:pt x="5939" y="2526"/>
                  </a:cubicBezTo>
                  <a:cubicBezTo>
                    <a:pt x="6275" y="2996"/>
                    <a:pt x="6577" y="3467"/>
                    <a:pt x="6779" y="3971"/>
                  </a:cubicBezTo>
                  <a:cubicBezTo>
                    <a:pt x="6913" y="4206"/>
                    <a:pt x="7014" y="4509"/>
                    <a:pt x="7081" y="4777"/>
                  </a:cubicBezTo>
                  <a:cubicBezTo>
                    <a:pt x="7182" y="5114"/>
                    <a:pt x="7249" y="5382"/>
                    <a:pt x="7283" y="5718"/>
                  </a:cubicBezTo>
                  <a:cubicBezTo>
                    <a:pt x="7384" y="6290"/>
                    <a:pt x="7384" y="6827"/>
                    <a:pt x="7384" y="7365"/>
                  </a:cubicBezTo>
                  <a:cubicBezTo>
                    <a:pt x="7384" y="7701"/>
                    <a:pt x="7619" y="7970"/>
                    <a:pt x="7955" y="7970"/>
                  </a:cubicBezTo>
                  <a:cubicBezTo>
                    <a:pt x="8123" y="7970"/>
                    <a:pt x="8258" y="7903"/>
                    <a:pt x="8392" y="7802"/>
                  </a:cubicBezTo>
                  <a:cubicBezTo>
                    <a:pt x="8426" y="7735"/>
                    <a:pt x="8426" y="7701"/>
                    <a:pt x="8459" y="7668"/>
                  </a:cubicBezTo>
                  <a:cubicBezTo>
                    <a:pt x="8526" y="7567"/>
                    <a:pt x="8560" y="7500"/>
                    <a:pt x="8560" y="7365"/>
                  </a:cubicBezTo>
                  <a:cubicBezTo>
                    <a:pt x="8627" y="6693"/>
                    <a:pt x="8560" y="5987"/>
                    <a:pt x="8392" y="5349"/>
                  </a:cubicBezTo>
                  <a:cubicBezTo>
                    <a:pt x="8258" y="4811"/>
                    <a:pt x="8090" y="4307"/>
                    <a:pt x="7854" y="3803"/>
                  </a:cubicBezTo>
                  <a:cubicBezTo>
                    <a:pt x="7384" y="2862"/>
                    <a:pt x="6712" y="2022"/>
                    <a:pt x="5872" y="1417"/>
                  </a:cubicBezTo>
                  <a:cubicBezTo>
                    <a:pt x="5670" y="1249"/>
                    <a:pt x="5502" y="1114"/>
                    <a:pt x="5267" y="980"/>
                  </a:cubicBezTo>
                  <a:cubicBezTo>
                    <a:pt x="5065" y="846"/>
                    <a:pt x="4830" y="745"/>
                    <a:pt x="4595" y="610"/>
                  </a:cubicBezTo>
                  <a:cubicBezTo>
                    <a:pt x="4158" y="409"/>
                    <a:pt x="3687" y="241"/>
                    <a:pt x="3217" y="140"/>
                  </a:cubicBezTo>
                  <a:cubicBezTo>
                    <a:pt x="2847" y="73"/>
                    <a:pt x="2410" y="5"/>
                    <a:pt x="2040" y="5"/>
                  </a:cubicBezTo>
                  <a:cubicBezTo>
                    <a:pt x="1970" y="2"/>
                    <a:pt x="1901" y="0"/>
                    <a:pt x="1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1021125" y="4427700"/>
              <a:ext cx="21025" cy="21025"/>
            </a:xfrm>
            <a:custGeom>
              <a:avLst/>
              <a:gdLst/>
              <a:ahLst/>
              <a:cxnLst/>
              <a:rect l="l" t="t" r="r" b="b"/>
              <a:pathLst>
                <a:path w="841" h="841" extrusionOk="0">
                  <a:moveTo>
                    <a:pt x="437" y="1"/>
                  </a:moveTo>
                  <a:cubicBezTo>
                    <a:pt x="202" y="1"/>
                    <a:pt x="1" y="202"/>
                    <a:pt x="1" y="404"/>
                  </a:cubicBezTo>
                  <a:cubicBezTo>
                    <a:pt x="1" y="605"/>
                    <a:pt x="202" y="841"/>
                    <a:pt x="437" y="841"/>
                  </a:cubicBezTo>
                  <a:cubicBezTo>
                    <a:pt x="639" y="841"/>
                    <a:pt x="841" y="673"/>
                    <a:pt x="841" y="404"/>
                  </a:cubicBezTo>
                  <a:cubicBezTo>
                    <a:pt x="841" y="169"/>
                    <a:pt x="673"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506950" y="4125250"/>
              <a:ext cx="163025" cy="106925"/>
            </a:xfrm>
            <a:custGeom>
              <a:avLst/>
              <a:gdLst/>
              <a:ahLst/>
              <a:cxnLst/>
              <a:rect l="l" t="t" r="r" b="b"/>
              <a:pathLst>
                <a:path w="6521" h="4277" extrusionOk="0">
                  <a:moveTo>
                    <a:pt x="1143" y="0"/>
                  </a:moveTo>
                  <a:cubicBezTo>
                    <a:pt x="807" y="34"/>
                    <a:pt x="505" y="68"/>
                    <a:pt x="202" y="68"/>
                  </a:cubicBezTo>
                  <a:cubicBezTo>
                    <a:pt x="102" y="68"/>
                    <a:pt x="1" y="169"/>
                    <a:pt x="1" y="269"/>
                  </a:cubicBezTo>
                  <a:cubicBezTo>
                    <a:pt x="1" y="370"/>
                    <a:pt x="102" y="505"/>
                    <a:pt x="202" y="505"/>
                  </a:cubicBezTo>
                  <a:cubicBezTo>
                    <a:pt x="404" y="471"/>
                    <a:pt x="606" y="454"/>
                    <a:pt x="803" y="454"/>
                  </a:cubicBezTo>
                  <a:cubicBezTo>
                    <a:pt x="1001" y="454"/>
                    <a:pt x="1194" y="471"/>
                    <a:pt x="1379" y="505"/>
                  </a:cubicBezTo>
                  <a:cubicBezTo>
                    <a:pt x="1849" y="538"/>
                    <a:pt x="2286" y="673"/>
                    <a:pt x="2689" y="841"/>
                  </a:cubicBezTo>
                  <a:cubicBezTo>
                    <a:pt x="3025" y="1009"/>
                    <a:pt x="3361" y="1210"/>
                    <a:pt x="3697" y="1412"/>
                  </a:cubicBezTo>
                  <a:cubicBezTo>
                    <a:pt x="4034" y="1681"/>
                    <a:pt x="4336" y="1950"/>
                    <a:pt x="4571" y="2286"/>
                  </a:cubicBezTo>
                  <a:cubicBezTo>
                    <a:pt x="4806" y="2555"/>
                    <a:pt x="4975" y="2857"/>
                    <a:pt x="5109" y="3126"/>
                  </a:cubicBezTo>
                  <a:cubicBezTo>
                    <a:pt x="5277" y="3428"/>
                    <a:pt x="5445" y="3764"/>
                    <a:pt x="5579" y="4067"/>
                  </a:cubicBezTo>
                  <a:cubicBezTo>
                    <a:pt x="5663" y="4207"/>
                    <a:pt x="5841" y="4277"/>
                    <a:pt x="6014" y="4277"/>
                  </a:cubicBezTo>
                  <a:cubicBezTo>
                    <a:pt x="6049" y="4277"/>
                    <a:pt x="6083" y="4274"/>
                    <a:pt x="6117" y="4268"/>
                  </a:cubicBezTo>
                  <a:cubicBezTo>
                    <a:pt x="6252" y="4235"/>
                    <a:pt x="6352" y="4134"/>
                    <a:pt x="6420" y="4067"/>
                  </a:cubicBezTo>
                  <a:cubicBezTo>
                    <a:pt x="6520" y="3932"/>
                    <a:pt x="6520" y="3798"/>
                    <a:pt x="6487" y="3697"/>
                  </a:cubicBezTo>
                  <a:cubicBezTo>
                    <a:pt x="6386" y="3361"/>
                    <a:pt x="6252" y="3025"/>
                    <a:pt x="6083" y="2689"/>
                  </a:cubicBezTo>
                  <a:cubicBezTo>
                    <a:pt x="5915" y="2386"/>
                    <a:pt x="5714" y="2084"/>
                    <a:pt x="5512" y="1849"/>
                  </a:cubicBezTo>
                  <a:cubicBezTo>
                    <a:pt x="5311" y="1580"/>
                    <a:pt x="5042" y="1378"/>
                    <a:pt x="4840" y="1210"/>
                  </a:cubicBezTo>
                  <a:cubicBezTo>
                    <a:pt x="4571" y="1009"/>
                    <a:pt x="4302" y="841"/>
                    <a:pt x="4000" y="673"/>
                  </a:cubicBezTo>
                  <a:lnTo>
                    <a:pt x="3126" y="269"/>
                  </a:lnTo>
                  <a:cubicBezTo>
                    <a:pt x="2824" y="202"/>
                    <a:pt x="2521" y="101"/>
                    <a:pt x="2185" y="68"/>
                  </a:cubicBezTo>
                  <a:cubicBezTo>
                    <a:pt x="1849" y="34"/>
                    <a:pt x="1480"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864850" y="4436950"/>
              <a:ext cx="108425" cy="101675"/>
            </a:xfrm>
            <a:custGeom>
              <a:avLst/>
              <a:gdLst/>
              <a:ahLst/>
              <a:cxnLst/>
              <a:rect l="l" t="t" r="r" b="b"/>
              <a:pathLst>
                <a:path w="4337" h="4067" extrusionOk="0">
                  <a:moveTo>
                    <a:pt x="2118" y="0"/>
                  </a:moveTo>
                  <a:cubicBezTo>
                    <a:pt x="1984" y="0"/>
                    <a:pt x="1849" y="0"/>
                    <a:pt x="1748" y="34"/>
                  </a:cubicBezTo>
                  <a:cubicBezTo>
                    <a:pt x="1177" y="135"/>
                    <a:pt x="740" y="471"/>
                    <a:pt x="438" y="874"/>
                  </a:cubicBezTo>
                  <a:cubicBezTo>
                    <a:pt x="135" y="1344"/>
                    <a:pt x="1" y="1882"/>
                    <a:pt x="102" y="2386"/>
                  </a:cubicBezTo>
                  <a:cubicBezTo>
                    <a:pt x="270" y="3361"/>
                    <a:pt x="1110" y="4066"/>
                    <a:pt x="2118" y="4066"/>
                  </a:cubicBezTo>
                  <a:cubicBezTo>
                    <a:pt x="2253" y="4066"/>
                    <a:pt x="2353" y="4066"/>
                    <a:pt x="2488" y="4033"/>
                  </a:cubicBezTo>
                  <a:cubicBezTo>
                    <a:pt x="3597" y="3831"/>
                    <a:pt x="4336" y="2756"/>
                    <a:pt x="4134" y="1680"/>
                  </a:cubicBezTo>
                  <a:cubicBezTo>
                    <a:pt x="3966" y="672"/>
                    <a:pt x="3126" y="0"/>
                    <a:pt x="21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356575" y="4440300"/>
              <a:ext cx="108400" cy="101675"/>
            </a:xfrm>
            <a:custGeom>
              <a:avLst/>
              <a:gdLst/>
              <a:ahLst/>
              <a:cxnLst/>
              <a:rect l="l" t="t" r="r" b="b"/>
              <a:pathLst>
                <a:path w="4336" h="4067" extrusionOk="0">
                  <a:moveTo>
                    <a:pt x="2252" y="1"/>
                  </a:moveTo>
                  <a:cubicBezTo>
                    <a:pt x="2118" y="1"/>
                    <a:pt x="1983" y="1"/>
                    <a:pt x="1849" y="34"/>
                  </a:cubicBezTo>
                  <a:cubicBezTo>
                    <a:pt x="773" y="236"/>
                    <a:pt x="0" y="1278"/>
                    <a:pt x="236" y="2387"/>
                  </a:cubicBezTo>
                  <a:cubicBezTo>
                    <a:pt x="404" y="3361"/>
                    <a:pt x="1244" y="4067"/>
                    <a:pt x="2252" y="4067"/>
                  </a:cubicBezTo>
                  <a:cubicBezTo>
                    <a:pt x="2353" y="4067"/>
                    <a:pt x="2487" y="4067"/>
                    <a:pt x="2622" y="4033"/>
                  </a:cubicBezTo>
                  <a:cubicBezTo>
                    <a:pt x="3159" y="3932"/>
                    <a:pt x="3630" y="3596"/>
                    <a:pt x="3932" y="3193"/>
                  </a:cubicBezTo>
                  <a:cubicBezTo>
                    <a:pt x="4201" y="2723"/>
                    <a:pt x="4336" y="2185"/>
                    <a:pt x="4268" y="1681"/>
                  </a:cubicBezTo>
                  <a:cubicBezTo>
                    <a:pt x="4033" y="673"/>
                    <a:pt x="3193" y="1"/>
                    <a:pt x="2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39750" y="4377675"/>
              <a:ext cx="89075" cy="83900"/>
            </a:xfrm>
            <a:custGeom>
              <a:avLst/>
              <a:gdLst/>
              <a:ahLst/>
              <a:cxnLst/>
              <a:rect l="l" t="t" r="r" b="b"/>
              <a:pathLst>
                <a:path w="3563" h="3356" extrusionOk="0">
                  <a:moveTo>
                    <a:pt x="1796" y="1"/>
                  </a:moveTo>
                  <a:cubicBezTo>
                    <a:pt x="1714" y="1"/>
                    <a:pt x="1631" y="7"/>
                    <a:pt x="1546" y="19"/>
                  </a:cubicBezTo>
                  <a:cubicBezTo>
                    <a:pt x="639" y="153"/>
                    <a:pt x="0" y="993"/>
                    <a:pt x="135" y="1901"/>
                  </a:cubicBezTo>
                  <a:cubicBezTo>
                    <a:pt x="260" y="2716"/>
                    <a:pt x="1000" y="3356"/>
                    <a:pt x="1836" y="3356"/>
                  </a:cubicBezTo>
                  <a:cubicBezTo>
                    <a:pt x="1896" y="3356"/>
                    <a:pt x="1956" y="3352"/>
                    <a:pt x="2017" y="3346"/>
                  </a:cubicBezTo>
                  <a:cubicBezTo>
                    <a:pt x="2958" y="3211"/>
                    <a:pt x="3563" y="2371"/>
                    <a:pt x="3462" y="1430"/>
                  </a:cubicBezTo>
                  <a:cubicBezTo>
                    <a:pt x="3339" y="604"/>
                    <a:pt x="2632"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797650" y="4376850"/>
              <a:ext cx="89925" cy="83075"/>
            </a:xfrm>
            <a:custGeom>
              <a:avLst/>
              <a:gdLst/>
              <a:ahLst/>
              <a:cxnLst/>
              <a:rect l="l" t="t" r="r" b="b"/>
              <a:pathLst>
                <a:path w="3597" h="3323" extrusionOk="0">
                  <a:moveTo>
                    <a:pt x="1822" y="0"/>
                  </a:moveTo>
                  <a:cubicBezTo>
                    <a:pt x="1742" y="0"/>
                    <a:pt x="1661" y="6"/>
                    <a:pt x="1580" y="18"/>
                  </a:cubicBezTo>
                  <a:cubicBezTo>
                    <a:pt x="639" y="119"/>
                    <a:pt x="0" y="959"/>
                    <a:pt x="135" y="1900"/>
                  </a:cubicBezTo>
                  <a:cubicBezTo>
                    <a:pt x="260" y="2713"/>
                    <a:pt x="996" y="3322"/>
                    <a:pt x="1828" y="3322"/>
                  </a:cubicBezTo>
                  <a:cubicBezTo>
                    <a:pt x="1890" y="3322"/>
                    <a:pt x="1953" y="3319"/>
                    <a:pt x="2017" y="3312"/>
                  </a:cubicBezTo>
                  <a:cubicBezTo>
                    <a:pt x="2958" y="3211"/>
                    <a:pt x="3596" y="2371"/>
                    <a:pt x="3462" y="1430"/>
                  </a:cubicBezTo>
                  <a:cubicBezTo>
                    <a:pt x="3339" y="604"/>
                    <a:pt x="263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623750" y="4473900"/>
              <a:ext cx="89075" cy="37425"/>
            </a:xfrm>
            <a:custGeom>
              <a:avLst/>
              <a:gdLst/>
              <a:ahLst/>
              <a:cxnLst/>
              <a:rect l="l" t="t" r="r" b="b"/>
              <a:pathLst>
                <a:path w="3563" h="1497" extrusionOk="0">
                  <a:moveTo>
                    <a:pt x="1882" y="1"/>
                  </a:moveTo>
                  <a:cubicBezTo>
                    <a:pt x="1512" y="1"/>
                    <a:pt x="1210" y="1"/>
                    <a:pt x="907" y="68"/>
                  </a:cubicBezTo>
                  <a:cubicBezTo>
                    <a:pt x="739" y="102"/>
                    <a:pt x="639" y="169"/>
                    <a:pt x="504" y="236"/>
                  </a:cubicBezTo>
                  <a:cubicBezTo>
                    <a:pt x="403" y="270"/>
                    <a:pt x="370" y="337"/>
                    <a:pt x="269" y="371"/>
                  </a:cubicBezTo>
                  <a:lnTo>
                    <a:pt x="168" y="505"/>
                  </a:lnTo>
                  <a:cubicBezTo>
                    <a:pt x="101" y="539"/>
                    <a:pt x="67" y="572"/>
                    <a:pt x="34" y="673"/>
                  </a:cubicBezTo>
                  <a:cubicBezTo>
                    <a:pt x="0" y="707"/>
                    <a:pt x="0" y="740"/>
                    <a:pt x="0" y="841"/>
                  </a:cubicBezTo>
                  <a:cubicBezTo>
                    <a:pt x="0" y="942"/>
                    <a:pt x="67" y="1043"/>
                    <a:pt x="202" y="1110"/>
                  </a:cubicBezTo>
                  <a:cubicBezTo>
                    <a:pt x="336" y="1211"/>
                    <a:pt x="504" y="1278"/>
                    <a:pt x="706" y="1345"/>
                  </a:cubicBezTo>
                  <a:cubicBezTo>
                    <a:pt x="874" y="1412"/>
                    <a:pt x="1042" y="1446"/>
                    <a:pt x="1210" y="1446"/>
                  </a:cubicBezTo>
                  <a:cubicBezTo>
                    <a:pt x="1411" y="1479"/>
                    <a:pt x="1613" y="1496"/>
                    <a:pt x="1811" y="1496"/>
                  </a:cubicBezTo>
                  <a:cubicBezTo>
                    <a:pt x="2008" y="1496"/>
                    <a:pt x="2201" y="1479"/>
                    <a:pt x="2386" y="1446"/>
                  </a:cubicBezTo>
                  <a:cubicBezTo>
                    <a:pt x="2520" y="1412"/>
                    <a:pt x="2621" y="1412"/>
                    <a:pt x="2756" y="1379"/>
                  </a:cubicBezTo>
                  <a:cubicBezTo>
                    <a:pt x="2957" y="1278"/>
                    <a:pt x="3193" y="1211"/>
                    <a:pt x="3361" y="1110"/>
                  </a:cubicBezTo>
                  <a:cubicBezTo>
                    <a:pt x="3394" y="1110"/>
                    <a:pt x="3394" y="1110"/>
                    <a:pt x="3428" y="1076"/>
                  </a:cubicBezTo>
                  <a:cubicBezTo>
                    <a:pt x="3461" y="1043"/>
                    <a:pt x="3529" y="1009"/>
                    <a:pt x="3529" y="942"/>
                  </a:cubicBezTo>
                  <a:cubicBezTo>
                    <a:pt x="3562" y="908"/>
                    <a:pt x="3529" y="875"/>
                    <a:pt x="3529" y="841"/>
                  </a:cubicBezTo>
                  <a:cubicBezTo>
                    <a:pt x="3428" y="673"/>
                    <a:pt x="3361" y="539"/>
                    <a:pt x="3226" y="438"/>
                  </a:cubicBezTo>
                  <a:cubicBezTo>
                    <a:pt x="3092" y="337"/>
                    <a:pt x="2957" y="270"/>
                    <a:pt x="2857" y="202"/>
                  </a:cubicBezTo>
                  <a:cubicBezTo>
                    <a:pt x="2554" y="68"/>
                    <a:pt x="2218" y="1"/>
                    <a:pt x="1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93500" y="4409225"/>
              <a:ext cx="155450" cy="105200"/>
            </a:xfrm>
            <a:custGeom>
              <a:avLst/>
              <a:gdLst/>
              <a:ahLst/>
              <a:cxnLst/>
              <a:rect l="l" t="t" r="r" b="b"/>
              <a:pathLst>
                <a:path w="6218" h="4208" extrusionOk="0">
                  <a:moveTo>
                    <a:pt x="4537" y="2924"/>
                  </a:moveTo>
                  <a:lnTo>
                    <a:pt x="4537" y="2924"/>
                  </a:lnTo>
                  <a:cubicBezTo>
                    <a:pt x="4705" y="3025"/>
                    <a:pt x="4806" y="3193"/>
                    <a:pt x="4907" y="3361"/>
                  </a:cubicBezTo>
                  <a:cubicBezTo>
                    <a:pt x="4772" y="3193"/>
                    <a:pt x="4638" y="3025"/>
                    <a:pt x="4537" y="2924"/>
                  </a:cubicBezTo>
                  <a:close/>
                  <a:moveTo>
                    <a:pt x="2903" y="2630"/>
                  </a:moveTo>
                  <a:cubicBezTo>
                    <a:pt x="3016" y="2630"/>
                    <a:pt x="3126" y="2638"/>
                    <a:pt x="3226" y="2655"/>
                  </a:cubicBezTo>
                  <a:cubicBezTo>
                    <a:pt x="3394" y="2689"/>
                    <a:pt x="3596" y="2756"/>
                    <a:pt x="3764" y="2823"/>
                  </a:cubicBezTo>
                  <a:cubicBezTo>
                    <a:pt x="3932" y="2924"/>
                    <a:pt x="4067" y="2991"/>
                    <a:pt x="4201" y="3092"/>
                  </a:cubicBezTo>
                  <a:cubicBezTo>
                    <a:pt x="4302" y="3193"/>
                    <a:pt x="4403" y="3294"/>
                    <a:pt x="4403" y="3327"/>
                  </a:cubicBezTo>
                  <a:cubicBezTo>
                    <a:pt x="4436" y="3428"/>
                    <a:pt x="4470" y="3462"/>
                    <a:pt x="4503" y="3495"/>
                  </a:cubicBezTo>
                  <a:cubicBezTo>
                    <a:pt x="4403" y="3596"/>
                    <a:pt x="4268" y="3630"/>
                    <a:pt x="4167" y="3663"/>
                  </a:cubicBezTo>
                  <a:cubicBezTo>
                    <a:pt x="4067" y="3663"/>
                    <a:pt x="3966" y="3697"/>
                    <a:pt x="3831" y="3764"/>
                  </a:cubicBezTo>
                  <a:cubicBezTo>
                    <a:pt x="3663" y="3798"/>
                    <a:pt x="3428" y="3831"/>
                    <a:pt x="3260" y="3831"/>
                  </a:cubicBezTo>
                  <a:cubicBezTo>
                    <a:pt x="3162" y="3841"/>
                    <a:pt x="3063" y="3845"/>
                    <a:pt x="2966" y="3845"/>
                  </a:cubicBezTo>
                  <a:cubicBezTo>
                    <a:pt x="2730" y="3845"/>
                    <a:pt x="2499" y="3821"/>
                    <a:pt x="2285" y="3798"/>
                  </a:cubicBezTo>
                  <a:cubicBezTo>
                    <a:pt x="1983" y="3764"/>
                    <a:pt x="1748" y="3663"/>
                    <a:pt x="1479" y="3529"/>
                  </a:cubicBezTo>
                  <a:lnTo>
                    <a:pt x="1244" y="3428"/>
                  </a:lnTo>
                  <a:cubicBezTo>
                    <a:pt x="1277" y="3361"/>
                    <a:pt x="1277" y="3327"/>
                    <a:pt x="1311" y="3294"/>
                  </a:cubicBezTo>
                  <a:cubicBezTo>
                    <a:pt x="1412" y="3159"/>
                    <a:pt x="1513" y="3092"/>
                    <a:pt x="1613" y="2991"/>
                  </a:cubicBezTo>
                  <a:cubicBezTo>
                    <a:pt x="1748" y="2924"/>
                    <a:pt x="1882" y="2823"/>
                    <a:pt x="1983" y="2789"/>
                  </a:cubicBezTo>
                  <a:cubicBezTo>
                    <a:pt x="2084" y="2756"/>
                    <a:pt x="2218" y="2756"/>
                    <a:pt x="2285" y="2689"/>
                  </a:cubicBezTo>
                  <a:cubicBezTo>
                    <a:pt x="2386" y="2689"/>
                    <a:pt x="2453" y="2655"/>
                    <a:pt x="2554" y="2655"/>
                  </a:cubicBezTo>
                  <a:cubicBezTo>
                    <a:pt x="2672" y="2638"/>
                    <a:pt x="2790" y="2630"/>
                    <a:pt x="2903" y="2630"/>
                  </a:cubicBezTo>
                  <a:close/>
                  <a:moveTo>
                    <a:pt x="1244" y="0"/>
                  </a:moveTo>
                  <a:cubicBezTo>
                    <a:pt x="1109" y="0"/>
                    <a:pt x="1042" y="0"/>
                    <a:pt x="908" y="67"/>
                  </a:cubicBezTo>
                  <a:cubicBezTo>
                    <a:pt x="836" y="91"/>
                    <a:pt x="782" y="115"/>
                    <a:pt x="768" y="115"/>
                  </a:cubicBezTo>
                  <a:cubicBezTo>
                    <a:pt x="762" y="115"/>
                    <a:pt x="763" y="111"/>
                    <a:pt x="773" y="101"/>
                  </a:cubicBezTo>
                  <a:lnTo>
                    <a:pt x="773" y="101"/>
                  </a:lnTo>
                  <a:cubicBezTo>
                    <a:pt x="605" y="168"/>
                    <a:pt x="504" y="269"/>
                    <a:pt x="404" y="370"/>
                  </a:cubicBezTo>
                  <a:cubicBezTo>
                    <a:pt x="168" y="639"/>
                    <a:pt x="67" y="1008"/>
                    <a:pt x="34" y="1277"/>
                  </a:cubicBezTo>
                  <a:cubicBezTo>
                    <a:pt x="0" y="1613"/>
                    <a:pt x="34" y="1949"/>
                    <a:pt x="101" y="2285"/>
                  </a:cubicBezTo>
                  <a:cubicBezTo>
                    <a:pt x="202" y="2554"/>
                    <a:pt x="336" y="2857"/>
                    <a:pt x="504" y="3058"/>
                  </a:cubicBezTo>
                  <a:cubicBezTo>
                    <a:pt x="840" y="3529"/>
                    <a:pt x="1344" y="3865"/>
                    <a:pt x="1916" y="4033"/>
                  </a:cubicBezTo>
                  <a:cubicBezTo>
                    <a:pt x="2299" y="4161"/>
                    <a:pt x="2683" y="4208"/>
                    <a:pt x="3066" y="4208"/>
                  </a:cubicBezTo>
                  <a:cubicBezTo>
                    <a:pt x="3288" y="4208"/>
                    <a:pt x="3509" y="4192"/>
                    <a:pt x="3730" y="4167"/>
                  </a:cubicBezTo>
                  <a:cubicBezTo>
                    <a:pt x="3865" y="4134"/>
                    <a:pt x="3932" y="4134"/>
                    <a:pt x="4067" y="4066"/>
                  </a:cubicBezTo>
                  <a:cubicBezTo>
                    <a:pt x="4571" y="3966"/>
                    <a:pt x="4974" y="3730"/>
                    <a:pt x="5377" y="3462"/>
                  </a:cubicBezTo>
                  <a:cubicBezTo>
                    <a:pt x="5579" y="3294"/>
                    <a:pt x="5780" y="3025"/>
                    <a:pt x="5915" y="2823"/>
                  </a:cubicBezTo>
                  <a:cubicBezTo>
                    <a:pt x="6049" y="2554"/>
                    <a:pt x="6150" y="2285"/>
                    <a:pt x="6217" y="1983"/>
                  </a:cubicBezTo>
                  <a:lnTo>
                    <a:pt x="6217" y="1479"/>
                  </a:lnTo>
                  <a:cubicBezTo>
                    <a:pt x="6217" y="1311"/>
                    <a:pt x="6150" y="1143"/>
                    <a:pt x="6117" y="1008"/>
                  </a:cubicBezTo>
                  <a:cubicBezTo>
                    <a:pt x="5982" y="672"/>
                    <a:pt x="5814" y="437"/>
                    <a:pt x="5612" y="269"/>
                  </a:cubicBezTo>
                  <a:cubicBezTo>
                    <a:pt x="5478" y="168"/>
                    <a:pt x="5344" y="135"/>
                    <a:pt x="5209" y="101"/>
                  </a:cubicBezTo>
                  <a:cubicBezTo>
                    <a:pt x="5008" y="101"/>
                    <a:pt x="4839" y="101"/>
                    <a:pt x="4671" y="135"/>
                  </a:cubicBezTo>
                  <a:cubicBezTo>
                    <a:pt x="4571" y="135"/>
                    <a:pt x="4470" y="168"/>
                    <a:pt x="4403" y="202"/>
                  </a:cubicBezTo>
                  <a:cubicBezTo>
                    <a:pt x="4335" y="202"/>
                    <a:pt x="4268" y="269"/>
                    <a:pt x="4235" y="303"/>
                  </a:cubicBezTo>
                  <a:cubicBezTo>
                    <a:pt x="4100" y="370"/>
                    <a:pt x="3966" y="437"/>
                    <a:pt x="3831" y="504"/>
                  </a:cubicBezTo>
                  <a:cubicBezTo>
                    <a:pt x="3663" y="605"/>
                    <a:pt x="3529" y="672"/>
                    <a:pt x="3260" y="773"/>
                  </a:cubicBezTo>
                  <a:lnTo>
                    <a:pt x="3058" y="773"/>
                  </a:lnTo>
                  <a:cubicBezTo>
                    <a:pt x="2924" y="773"/>
                    <a:pt x="2790" y="672"/>
                    <a:pt x="2655" y="639"/>
                  </a:cubicBezTo>
                  <a:cubicBezTo>
                    <a:pt x="2554" y="605"/>
                    <a:pt x="2420" y="504"/>
                    <a:pt x="2285" y="437"/>
                  </a:cubicBezTo>
                  <a:cubicBezTo>
                    <a:pt x="2218" y="403"/>
                    <a:pt x="2084" y="303"/>
                    <a:pt x="1983" y="269"/>
                  </a:cubicBezTo>
                  <a:cubicBezTo>
                    <a:pt x="1882" y="168"/>
                    <a:pt x="1748" y="135"/>
                    <a:pt x="1613" y="101"/>
                  </a:cubicBezTo>
                  <a:cubicBezTo>
                    <a:pt x="1513" y="67"/>
                    <a:pt x="1378" y="0"/>
                    <a:pt x="1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4"/>
          <p:cNvGrpSpPr/>
          <p:nvPr/>
        </p:nvGrpSpPr>
        <p:grpSpPr>
          <a:xfrm>
            <a:off x="2087985" y="965750"/>
            <a:ext cx="925475" cy="461036"/>
            <a:chOff x="6950025" y="3485050"/>
            <a:chExt cx="672975" cy="335250"/>
          </a:xfrm>
        </p:grpSpPr>
        <p:sp>
          <p:nvSpPr>
            <p:cNvPr id="300" name="Google Shape;300;p14"/>
            <p:cNvSpPr/>
            <p:nvPr/>
          </p:nvSpPr>
          <p:spPr>
            <a:xfrm>
              <a:off x="6950025" y="3485050"/>
              <a:ext cx="672975" cy="335250"/>
            </a:xfrm>
            <a:custGeom>
              <a:avLst/>
              <a:gdLst/>
              <a:ahLst/>
              <a:cxnLst/>
              <a:rect l="l" t="t" r="r" b="b"/>
              <a:pathLst>
                <a:path w="26919" h="13410" extrusionOk="0">
                  <a:moveTo>
                    <a:pt x="16333" y="1"/>
                  </a:moveTo>
                  <a:cubicBezTo>
                    <a:pt x="16098" y="1"/>
                    <a:pt x="15795" y="1"/>
                    <a:pt x="15594" y="135"/>
                  </a:cubicBezTo>
                  <a:cubicBezTo>
                    <a:pt x="15123" y="169"/>
                    <a:pt x="14686" y="270"/>
                    <a:pt x="14317" y="371"/>
                  </a:cubicBezTo>
                  <a:cubicBezTo>
                    <a:pt x="13443" y="673"/>
                    <a:pt x="12670" y="1110"/>
                    <a:pt x="12099" y="1681"/>
                  </a:cubicBezTo>
                  <a:cubicBezTo>
                    <a:pt x="11460" y="2320"/>
                    <a:pt x="10990" y="3126"/>
                    <a:pt x="10754" y="3966"/>
                  </a:cubicBezTo>
                  <a:cubicBezTo>
                    <a:pt x="10620" y="4370"/>
                    <a:pt x="10553" y="4840"/>
                    <a:pt x="10553" y="5277"/>
                  </a:cubicBezTo>
                  <a:cubicBezTo>
                    <a:pt x="10486" y="5546"/>
                    <a:pt x="10553" y="5848"/>
                    <a:pt x="10586" y="6151"/>
                  </a:cubicBezTo>
                  <a:lnTo>
                    <a:pt x="10318" y="6151"/>
                  </a:lnTo>
                  <a:cubicBezTo>
                    <a:pt x="10250" y="6151"/>
                    <a:pt x="10116" y="6151"/>
                    <a:pt x="10049" y="6184"/>
                  </a:cubicBezTo>
                  <a:cubicBezTo>
                    <a:pt x="9881" y="6218"/>
                    <a:pt x="9713" y="6319"/>
                    <a:pt x="9578" y="6453"/>
                  </a:cubicBezTo>
                  <a:cubicBezTo>
                    <a:pt x="9545" y="6487"/>
                    <a:pt x="9477" y="6520"/>
                    <a:pt x="9477" y="6554"/>
                  </a:cubicBezTo>
                  <a:lnTo>
                    <a:pt x="9410" y="6453"/>
                  </a:lnTo>
                  <a:cubicBezTo>
                    <a:pt x="9242" y="6218"/>
                    <a:pt x="9108" y="5983"/>
                    <a:pt x="8906" y="5815"/>
                  </a:cubicBezTo>
                  <a:cubicBezTo>
                    <a:pt x="8738" y="5647"/>
                    <a:pt x="8570" y="5512"/>
                    <a:pt x="8368" y="5445"/>
                  </a:cubicBezTo>
                  <a:cubicBezTo>
                    <a:pt x="8133" y="5344"/>
                    <a:pt x="7932" y="5311"/>
                    <a:pt x="7764" y="5277"/>
                  </a:cubicBezTo>
                  <a:cubicBezTo>
                    <a:pt x="7596" y="5210"/>
                    <a:pt x="7428" y="5210"/>
                    <a:pt x="7293" y="5210"/>
                  </a:cubicBezTo>
                  <a:cubicBezTo>
                    <a:pt x="7058" y="5210"/>
                    <a:pt x="6856" y="5277"/>
                    <a:pt x="6587" y="5311"/>
                  </a:cubicBezTo>
                  <a:cubicBezTo>
                    <a:pt x="6218" y="5445"/>
                    <a:pt x="5848" y="5613"/>
                    <a:pt x="5546" y="5815"/>
                  </a:cubicBezTo>
                  <a:cubicBezTo>
                    <a:pt x="5210" y="6050"/>
                    <a:pt x="4907" y="6352"/>
                    <a:pt x="4705" y="6688"/>
                  </a:cubicBezTo>
                  <a:cubicBezTo>
                    <a:pt x="4605" y="6823"/>
                    <a:pt x="4537" y="6991"/>
                    <a:pt x="4437" y="7193"/>
                  </a:cubicBezTo>
                  <a:cubicBezTo>
                    <a:pt x="4403" y="7394"/>
                    <a:pt x="4336" y="7562"/>
                    <a:pt x="4336" y="7730"/>
                  </a:cubicBezTo>
                  <a:cubicBezTo>
                    <a:pt x="4269" y="7965"/>
                    <a:pt x="4269" y="8167"/>
                    <a:pt x="4336" y="8335"/>
                  </a:cubicBezTo>
                  <a:cubicBezTo>
                    <a:pt x="4369" y="8570"/>
                    <a:pt x="4403" y="8738"/>
                    <a:pt x="4504" y="8873"/>
                  </a:cubicBezTo>
                  <a:cubicBezTo>
                    <a:pt x="4571" y="9041"/>
                    <a:pt x="4672" y="9209"/>
                    <a:pt x="4739" y="9310"/>
                  </a:cubicBezTo>
                  <a:cubicBezTo>
                    <a:pt x="4571" y="9243"/>
                    <a:pt x="4403" y="9243"/>
                    <a:pt x="4235" y="9243"/>
                  </a:cubicBezTo>
                  <a:cubicBezTo>
                    <a:pt x="3899" y="9243"/>
                    <a:pt x="3529" y="9243"/>
                    <a:pt x="3160" y="9343"/>
                  </a:cubicBezTo>
                  <a:cubicBezTo>
                    <a:pt x="2387" y="9478"/>
                    <a:pt x="1748" y="9713"/>
                    <a:pt x="1244" y="10049"/>
                  </a:cubicBezTo>
                  <a:cubicBezTo>
                    <a:pt x="975" y="10217"/>
                    <a:pt x="706" y="10419"/>
                    <a:pt x="538" y="10688"/>
                  </a:cubicBezTo>
                  <a:cubicBezTo>
                    <a:pt x="337" y="10923"/>
                    <a:pt x="202" y="11225"/>
                    <a:pt x="135" y="11528"/>
                  </a:cubicBezTo>
                  <a:cubicBezTo>
                    <a:pt x="34" y="11864"/>
                    <a:pt x="1" y="12233"/>
                    <a:pt x="34" y="12569"/>
                  </a:cubicBezTo>
                  <a:cubicBezTo>
                    <a:pt x="34" y="12838"/>
                    <a:pt x="135" y="13040"/>
                    <a:pt x="236" y="13208"/>
                  </a:cubicBezTo>
                  <a:cubicBezTo>
                    <a:pt x="303" y="13275"/>
                    <a:pt x="337" y="13342"/>
                    <a:pt x="404" y="13410"/>
                  </a:cubicBezTo>
                  <a:lnTo>
                    <a:pt x="8301" y="13410"/>
                  </a:lnTo>
                  <a:cubicBezTo>
                    <a:pt x="12939" y="13376"/>
                    <a:pt x="17610" y="13376"/>
                    <a:pt x="22214" y="13376"/>
                  </a:cubicBezTo>
                  <a:lnTo>
                    <a:pt x="25575" y="13376"/>
                  </a:lnTo>
                  <a:cubicBezTo>
                    <a:pt x="25776" y="13208"/>
                    <a:pt x="26012" y="13006"/>
                    <a:pt x="26180" y="12771"/>
                  </a:cubicBezTo>
                  <a:cubicBezTo>
                    <a:pt x="26415" y="12435"/>
                    <a:pt x="26616" y="12065"/>
                    <a:pt x="26751" y="11662"/>
                  </a:cubicBezTo>
                  <a:cubicBezTo>
                    <a:pt x="26784" y="11427"/>
                    <a:pt x="26852" y="11225"/>
                    <a:pt x="26885" y="10990"/>
                  </a:cubicBezTo>
                  <a:cubicBezTo>
                    <a:pt x="26919" y="10721"/>
                    <a:pt x="26919" y="10553"/>
                    <a:pt x="26919" y="10352"/>
                  </a:cubicBezTo>
                  <a:cubicBezTo>
                    <a:pt x="26885" y="9982"/>
                    <a:pt x="26784" y="9579"/>
                    <a:pt x="26616" y="9243"/>
                  </a:cubicBezTo>
                  <a:cubicBezTo>
                    <a:pt x="26448" y="8906"/>
                    <a:pt x="26247" y="8570"/>
                    <a:pt x="25944" y="8335"/>
                  </a:cubicBezTo>
                  <a:cubicBezTo>
                    <a:pt x="25373" y="7797"/>
                    <a:pt x="24667" y="7461"/>
                    <a:pt x="23894" y="7327"/>
                  </a:cubicBezTo>
                  <a:cubicBezTo>
                    <a:pt x="23726" y="7293"/>
                    <a:pt x="23558" y="7293"/>
                    <a:pt x="23424" y="7293"/>
                  </a:cubicBezTo>
                  <a:cubicBezTo>
                    <a:pt x="23222" y="7293"/>
                    <a:pt x="22987" y="7327"/>
                    <a:pt x="22752" y="7361"/>
                  </a:cubicBezTo>
                  <a:cubicBezTo>
                    <a:pt x="22584" y="7394"/>
                    <a:pt x="22483" y="7461"/>
                    <a:pt x="22382" y="7495"/>
                  </a:cubicBezTo>
                  <a:cubicBezTo>
                    <a:pt x="22483" y="7361"/>
                    <a:pt x="22517" y="7226"/>
                    <a:pt x="22584" y="7125"/>
                  </a:cubicBezTo>
                  <a:cubicBezTo>
                    <a:pt x="22819" y="6688"/>
                    <a:pt x="22920" y="6285"/>
                    <a:pt x="22987" y="5848"/>
                  </a:cubicBezTo>
                  <a:cubicBezTo>
                    <a:pt x="23054" y="5378"/>
                    <a:pt x="23021" y="4975"/>
                    <a:pt x="22920" y="4538"/>
                  </a:cubicBezTo>
                  <a:cubicBezTo>
                    <a:pt x="22718" y="3698"/>
                    <a:pt x="22248" y="2857"/>
                    <a:pt x="21576" y="2152"/>
                  </a:cubicBezTo>
                  <a:cubicBezTo>
                    <a:pt x="21239" y="1816"/>
                    <a:pt x="20903" y="1513"/>
                    <a:pt x="20567" y="1278"/>
                  </a:cubicBezTo>
                  <a:cubicBezTo>
                    <a:pt x="20198" y="1009"/>
                    <a:pt x="19828" y="807"/>
                    <a:pt x="19458" y="639"/>
                  </a:cubicBezTo>
                  <a:cubicBezTo>
                    <a:pt x="19022" y="471"/>
                    <a:pt x="18618" y="303"/>
                    <a:pt x="18181" y="236"/>
                  </a:cubicBezTo>
                  <a:cubicBezTo>
                    <a:pt x="17778" y="102"/>
                    <a:pt x="17308" y="68"/>
                    <a:pt x="16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6950025" y="3488725"/>
              <a:ext cx="672975" cy="331575"/>
            </a:xfrm>
            <a:custGeom>
              <a:avLst/>
              <a:gdLst/>
              <a:ahLst/>
              <a:cxnLst/>
              <a:rect l="l" t="t" r="r" b="b"/>
              <a:pathLst>
                <a:path w="26919" h="13263" extrusionOk="0">
                  <a:moveTo>
                    <a:pt x="17671" y="1"/>
                  </a:moveTo>
                  <a:cubicBezTo>
                    <a:pt x="17531" y="1"/>
                    <a:pt x="17399" y="27"/>
                    <a:pt x="17274" y="89"/>
                  </a:cubicBezTo>
                  <a:cubicBezTo>
                    <a:pt x="17442" y="257"/>
                    <a:pt x="17644" y="459"/>
                    <a:pt x="17812" y="660"/>
                  </a:cubicBezTo>
                  <a:cubicBezTo>
                    <a:pt x="18013" y="929"/>
                    <a:pt x="18181" y="1165"/>
                    <a:pt x="18316" y="1433"/>
                  </a:cubicBezTo>
                  <a:cubicBezTo>
                    <a:pt x="18618" y="1971"/>
                    <a:pt x="18786" y="2542"/>
                    <a:pt x="18853" y="3147"/>
                  </a:cubicBezTo>
                  <a:cubicBezTo>
                    <a:pt x="18887" y="3483"/>
                    <a:pt x="18887" y="3853"/>
                    <a:pt x="18853" y="4189"/>
                  </a:cubicBezTo>
                  <a:cubicBezTo>
                    <a:pt x="18853" y="4357"/>
                    <a:pt x="18820" y="4525"/>
                    <a:pt x="18786" y="4693"/>
                  </a:cubicBezTo>
                  <a:cubicBezTo>
                    <a:pt x="18719" y="4861"/>
                    <a:pt x="18652" y="5029"/>
                    <a:pt x="18618" y="5197"/>
                  </a:cubicBezTo>
                  <a:cubicBezTo>
                    <a:pt x="18484" y="5533"/>
                    <a:pt x="18316" y="5836"/>
                    <a:pt x="18114" y="6138"/>
                  </a:cubicBezTo>
                  <a:cubicBezTo>
                    <a:pt x="17946" y="6373"/>
                    <a:pt x="17711" y="6575"/>
                    <a:pt x="17476" y="6743"/>
                  </a:cubicBezTo>
                  <a:cubicBezTo>
                    <a:pt x="17610" y="6743"/>
                    <a:pt x="17677" y="6810"/>
                    <a:pt x="17778" y="6810"/>
                  </a:cubicBezTo>
                  <a:cubicBezTo>
                    <a:pt x="17946" y="6810"/>
                    <a:pt x="18148" y="6878"/>
                    <a:pt x="18349" y="6911"/>
                  </a:cubicBezTo>
                  <a:cubicBezTo>
                    <a:pt x="18517" y="7012"/>
                    <a:pt x="18685" y="7046"/>
                    <a:pt x="18853" y="7146"/>
                  </a:cubicBezTo>
                  <a:cubicBezTo>
                    <a:pt x="19022" y="7214"/>
                    <a:pt x="19190" y="7314"/>
                    <a:pt x="19358" y="7415"/>
                  </a:cubicBezTo>
                  <a:cubicBezTo>
                    <a:pt x="19660" y="7650"/>
                    <a:pt x="19895" y="7919"/>
                    <a:pt x="20063" y="8255"/>
                  </a:cubicBezTo>
                  <a:cubicBezTo>
                    <a:pt x="20164" y="8423"/>
                    <a:pt x="20198" y="8659"/>
                    <a:pt x="20231" y="8827"/>
                  </a:cubicBezTo>
                  <a:cubicBezTo>
                    <a:pt x="20299" y="8927"/>
                    <a:pt x="20299" y="9028"/>
                    <a:pt x="20299" y="9096"/>
                  </a:cubicBezTo>
                  <a:lnTo>
                    <a:pt x="20299" y="9398"/>
                  </a:lnTo>
                  <a:cubicBezTo>
                    <a:pt x="20299" y="9734"/>
                    <a:pt x="20198" y="10036"/>
                    <a:pt x="20030" y="10339"/>
                  </a:cubicBezTo>
                  <a:lnTo>
                    <a:pt x="19794" y="10709"/>
                  </a:lnTo>
                  <a:lnTo>
                    <a:pt x="19391" y="11078"/>
                  </a:lnTo>
                  <a:cubicBezTo>
                    <a:pt x="19122" y="11347"/>
                    <a:pt x="18820" y="11515"/>
                    <a:pt x="18517" y="11683"/>
                  </a:cubicBezTo>
                  <a:cubicBezTo>
                    <a:pt x="18181" y="11851"/>
                    <a:pt x="17845" y="11952"/>
                    <a:pt x="17509" y="12086"/>
                  </a:cubicBezTo>
                  <a:cubicBezTo>
                    <a:pt x="16837" y="12288"/>
                    <a:pt x="16165" y="12456"/>
                    <a:pt x="15459" y="12591"/>
                  </a:cubicBezTo>
                  <a:cubicBezTo>
                    <a:pt x="14619" y="12725"/>
                    <a:pt x="13813" y="12859"/>
                    <a:pt x="12972" y="12927"/>
                  </a:cubicBezTo>
                  <a:cubicBezTo>
                    <a:pt x="12317" y="13002"/>
                    <a:pt x="11662" y="13040"/>
                    <a:pt x="10992" y="13040"/>
                  </a:cubicBezTo>
                  <a:cubicBezTo>
                    <a:pt x="10769" y="13040"/>
                    <a:pt x="10544" y="13036"/>
                    <a:pt x="10318" y="13027"/>
                  </a:cubicBezTo>
                  <a:cubicBezTo>
                    <a:pt x="9444" y="12960"/>
                    <a:pt x="8570" y="12893"/>
                    <a:pt x="7730" y="12725"/>
                  </a:cubicBezTo>
                  <a:cubicBezTo>
                    <a:pt x="6587" y="12456"/>
                    <a:pt x="5512" y="12053"/>
                    <a:pt x="4537" y="11414"/>
                  </a:cubicBezTo>
                  <a:lnTo>
                    <a:pt x="3899" y="10910"/>
                  </a:lnTo>
                  <a:cubicBezTo>
                    <a:pt x="3664" y="10675"/>
                    <a:pt x="3395" y="10406"/>
                    <a:pt x="3193" y="10171"/>
                  </a:cubicBezTo>
                  <a:cubicBezTo>
                    <a:pt x="2992" y="9868"/>
                    <a:pt x="2756" y="9600"/>
                    <a:pt x="2588" y="9331"/>
                  </a:cubicBezTo>
                  <a:cubicBezTo>
                    <a:pt x="2051" y="9432"/>
                    <a:pt x="1647" y="9667"/>
                    <a:pt x="1244" y="9902"/>
                  </a:cubicBezTo>
                  <a:cubicBezTo>
                    <a:pt x="975" y="10070"/>
                    <a:pt x="706" y="10272"/>
                    <a:pt x="538" y="10541"/>
                  </a:cubicBezTo>
                  <a:cubicBezTo>
                    <a:pt x="337" y="10776"/>
                    <a:pt x="202" y="11078"/>
                    <a:pt x="135" y="11381"/>
                  </a:cubicBezTo>
                  <a:cubicBezTo>
                    <a:pt x="34" y="11717"/>
                    <a:pt x="1" y="12086"/>
                    <a:pt x="34" y="12422"/>
                  </a:cubicBezTo>
                  <a:cubicBezTo>
                    <a:pt x="34" y="12691"/>
                    <a:pt x="135" y="12893"/>
                    <a:pt x="236" y="13061"/>
                  </a:cubicBezTo>
                  <a:cubicBezTo>
                    <a:pt x="303" y="13128"/>
                    <a:pt x="337" y="13195"/>
                    <a:pt x="404" y="13263"/>
                  </a:cubicBezTo>
                  <a:lnTo>
                    <a:pt x="8301" y="13263"/>
                  </a:lnTo>
                  <a:cubicBezTo>
                    <a:pt x="12939" y="13229"/>
                    <a:pt x="17543" y="13229"/>
                    <a:pt x="22214" y="13229"/>
                  </a:cubicBezTo>
                  <a:lnTo>
                    <a:pt x="25575" y="13229"/>
                  </a:lnTo>
                  <a:cubicBezTo>
                    <a:pt x="25776" y="13061"/>
                    <a:pt x="26012" y="12859"/>
                    <a:pt x="26180" y="12624"/>
                  </a:cubicBezTo>
                  <a:cubicBezTo>
                    <a:pt x="26415" y="12288"/>
                    <a:pt x="26616" y="11885"/>
                    <a:pt x="26751" y="11515"/>
                  </a:cubicBezTo>
                  <a:cubicBezTo>
                    <a:pt x="26784" y="11280"/>
                    <a:pt x="26852" y="11078"/>
                    <a:pt x="26885" y="10843"/>
                  </a:cubicBezTo>
                  <a:cubicBezTo>
                    <a:pt x="26919" y="10608"/>
                    <a:pt x="26919" y="10406"/>
                    <a:pt x="26919" y="10205"/>
                  </a:cubicBezTo>
                  <a:cubicBezTo>
                    <a:pt x="26919" y="9835"/>
                    <a:pt x="26784" y="9432"/>
                    <a:pt x="26616" y="9096"/>
                  </a:cubicBezTo>
                  <a:cubicBezTo>
                    <a:pt x="26448" y="8759"/>
                    <a:pt x="26247" y="8423"/>
                    <a:pt x="25944" y="8188"/>
                  </a:cubicBezTo>
                  <a:cubicBezTo>
                    <a:pt x="25407" y="7650"/>
                    <a:pt x="24667" y="7247"/>
                    <a:pt x="23894" y="7180"/>
                  </a:cubicBezTo>
                  <a:cubicBezTo>
                    <a:pt x="23726" y="7146"/>
                    <a:pt x="23558" y="7146"/>
                    <a:pt x="23424" y="7146"/>
                  </a:cubicBezTo>
                  <a:cubicBezTo>
                    <a:pt x="23222" y="7146"/>
                    <a:pt x="22987" y="7180"/>
                    <a:pt x="22752" y="7214"/>
                  </a:cubicBezTo>
                  <a:cubicBezTo>
                    <a:pt x="22584" y="7247"/>
                    <a:pt x="22517" y="7314"/>
                    <a:pt x="22416" y="7348"/>
                  </a:cubicBezTo>
                  <a:cubicBezTo>
                    <a:pt x="22517" y="7214"/>
                    <a:pt x="22584" y="7079"/>
                    <a:pt x="22651" y="6978"/>
                  </a:cubicBezTo>
                  <a:cubicBezTo>
                    <a:pt x="22853" y="6541"/>
                    <a:pt x="22987" y="6138"/>
                    <a:pt x="23021" y="5701"/>
                  </a:cubicBezTo>
                  <a:cubicBezTo>
                    <a:pt x="23054" y="5231"/>
                    <a:pt x="23021" y="4828"/>
                    <a:pt x="22920" y="4391"/>
                  </a:cubicBezTo>
                  <a:cubicBezTo>
                    <a:pt x="22718" y="3551"/>
                    <a:pt x="22248" y="2710"/>
                    <a:pt x="21576" y="2005"/>
                  </a:cubicBezTo>
                  <a:cubicBezTo>
                    <a:pt x="21239" y="1669"/>
                    <a:pt x="20903" y="1366"/>
                    <a:pt x="20567" y="1131"/>
                  </a:cubicBezTo>
                  <a:cubicBezTo>
                    <a:pt x="20198" y="862"/>
                    <a:pt x="19828" y="660"/>
                    <a:pt x="19458" y="492"/>
                  </a:cubicBezTo>
                  <a:cubicBezTo>
                    <a:pt x="19022" y="324"/>
                    <a:pt x="18618" y="156"/>
                    <a:pt x="18181" y="89"/>
                  </a:cubicBezTo>
                  <a:cubicBezTo>
                    <a:pt x="18002" y="35"/>
                    <a:pt x="17831" y="1"/>
                    <a:pt x="17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7243250" y="3509425"/>
              <a:ext cx="143675" cy="109250"/>
            </a:xfrm>
            <a:custGeom>
              <a:avLst/>
              <a:gdLst/>
              <a:ahLst/>
              <a:cxnLst/>
              <a:rect l="l" t="t" r="r" b="b"/>
              <a:pathLst>
                <a:path w="5747" h="4370" extrusionOk="0">
                  <a:moveTo>
                    <a:pt x="4470" y="1"/>
                  </a:moveTo>
                  <a:cubicBezTo>
                    <a:pt x="4234" y="1"/>
                    <a:pt x="3966" y="34"/>
                    <a:pt x="3730" y="101"/>
                  </a:cubicBezTo>
                  <a:cubicBezTo>
                    <a:pt x="3092" y="202"/>
                    <a:pt x="2520" y="505"/>
                    <a:pt x="1949" y="841"/>
                  </a:cubicBezTo>
                  <a:cubicBezTo>
                    <a:pt x="1680" y="1042"/>
                    <a:pt x="1412" y="1278"/>
                    <a:pt x="1176" y="1513"/>
                  </a:cubicBezTo>
                  <a:cubicBezTo>
                    <a:pt x="907" y="1782"/>
                    <a:pt x="706" y="2017"/>
                    <a:pt x="538" y="2319"/>
                  </a:cubicBezTo>
                  <a:cubicBezTo>
                    <a:pt x="370" y="2622"/>
                    <a:pt x="235" y="2891"/>
                    <a:pt x="101" y="3193"/>
                  </a:cubicBezTo>
                  <a:cubicBezTo>
                    <a:pt x="34" y="3496"/>
                    <a:pt x="0" y="3798"/>
                    <a:pt x="0" y="4033"/>
                  </a:cubicBezTo>
                  <a:cubicBezTo>
                    <a:pt x="0" y="4235"/>
                    <a:pt x="168" y="4369"/>
                    <a:pt x="336" y="4369"/>
                  </a:cubicBezTo>
                  <a:cubicBezTo>
                    <a:pt x="437" y="4369"/>
                    <a:pt x="605" y="4235"/>
                    <a:pt x="672" y="4134"/>
                  </a:cubicBezTo>
                  <a:cubicBezTo>
                    <a:pt x="706" y="3899"/>
                    <a:pt x="773" y="3697"/>
                    <a:pt x="874" y="3496"/>
                  </a:cubicBezTo>
                  <a:cubicBezTo>
                    <a:pt x="1075" y="2991"/>
                    <a:pt x="1378" y="2521"/>
                    <a:pt x="1714" y="2118"/>
                  </a:cubicBezTo>
                  <a:cubicBezTo>
                    <a:pt x="1949" y="1782"/>
                    <a:pt x="2252" y="1479"/>
                    <a:pt x="2588" y="1177"/>
                  </a:cubicBezTo>
                  <a:cubicBezTo>
                    <a:pt x="2890" y="975"/>
                    <a:pt x="3193" y="807"/>
                    <a:pt x="3529" y="639"/>
                  </a:cubicBezTo>
                  <a:cubicBezTo>
                    <a:pt x="3764" y="538"/>
                    <a:pt x="3966" y="471"/>
                    <a:pt x="4234" y="437"/>
                  </a:cubicBezTo>
                  <a:cubicBezTo>
                    <a:pt x="4335" y="404"/>
                    <a:pt x="4436" y="387"/>
                    <a:pt x="4541" y="387"/>
                  </a:cubicBezTo>
                  <a:cubicBezTo>
                    <a:pt x="4646" y="387"/>
                    <a:pt x="4755" y="404"/>
                    <a:pt x="4873" y="437"/>
                  </a:cubicBezTo>
                  <a:lnTo>
                    <a:pt x="5377" y="538"/>
                  </a:lnTo>
                  <a:cubicBezTo>
                    <a:pt x="5399" y="553"/>
                    <a:pt x="5423" y="560"/>
                    <a:pt x="5446" y="560"/>
                  </a:cubicBezTo>
                  <a:cubicBezTo>
                    <a:pt x="5530" y="560"/>
                    <a:pt x="5612" y="475"/>
                    <a:pt x="5612" y="370"/>
                  </a:cubicBezTo>
                  <a:cubicBezTo>
                    <a:pt x="5747" y="303"/>
                    <a:pt x="5646" y="202"/>
                    <a:pt x="5545" y="169"/>
                  </a:cubicBezTo>
                  <a:cubicBezTo>
                    <a:pt x="5209" y="34"/>
                    <a:pt x="4806" y="1"/>
                    <a:pt x="4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7080250" y="3634600"/>
              <a:ext cx="68075" cy="76475"/>
            </a:xfrm>
            <a:custGeom>
              <a:avLst/>
              <a:gdLst/>
              <a:ahLst/>
              <a:cxnLst/>
              <a:rect l="l" t="t" r="r" b="b"/>
              <a:pathLst>
                <a:path w="2723" h="3059" extrusionOk="0">
                  <a:moveTo>
                    <a:pt x="2353" y="1"/>
                  </a:moveTo>
                  <a:cubicBezTo>
                    <a:pt x="1009" y="1"/>
                    <a:pt x="1" y="1513"/>
                    <a:pt x="169" y="2756"/>
                  </a:cubicBezTo>
                  <a:cubicBezTo>
                    <a:pt x="169" y="2857"/>
                    <a:pt x="202" y="2924"/>
                    <a:pt x="236" y="2992"/>
                  </a:cubicBezTo>
                  <a:cubicBezTo>
                    <a:pt x="303" y="3025"/>
                    <a:pt x="370" y="3059"/>
                    <a:pt x="471" y="3059"/>
                  </a:cubicBezTo>
                  <a:cubicBezTo>
                    <a:pt x="538" y="3059"/>
                    <a:pt x="639" y="3025"/>
                    <a:pt x="673" y="2992"/>
                  </a:cubicBezTo>
                  <a:cubicBezTo>
                    <a:pt x="706" y="2924"/>
                    <a:pt x="740" y="2857"/>
                    <a:pt x="740" y="2756"/>
                  </a:cubicBezTo>
                  <a:lnTo>
                    <a:pt x="740" y="2185"/>
                  </a:lnTo>
                  <a:cubicBezTo>
                    <a:pt x="807" y="1916"/>
                    <a:pt x="841" y="1681"/>
                    <a:pt x="975" y="1412"/>
                  </a:cubicBezTo>
                  <a:cubicBezTo>
                    <a:pt x="1042" y="1244"/>
                    <a:pt x="1143" y="1076"/>
                    <a:pt x="1244" y="908"/>
                  </a:cubicBezTo>
                  <a:cubicBezTo>
                    <a:pt x="1345" y="807"/>
                    <a:pt x="1479" y="706"/>
                    <a:pt x="1580" y="572"/>
                  </a:cubicBezTo>
                  <a:cubicBezTo>
                    <a:pt x="1681" y="505"/>
                    <a:pt x="1748" y="471"/>
                    <a:pt x="1882" y="404"/>
                  </a:cubicBezTo>
                  <a:cubicBezTo>
                    <a:pt x="2017" y="370"/>
                    <a:pt x="2151" y="337"/>
                    <a:pt x="2219" y="337"/>
                  </a:cubicBezTo>
                  <a:lnTo>
                    <a:pt x="2555" y="337"/>
                  </a:lnTo>
                  <a:cubicBezTo>
                    <a:pt x="2655" y="337"/>
                    <a:pt x="2723" y="236"/>
                    <a:pt x="2723" y="169"/>
                  </a:cubicBezTo>
                  <a:cubicBezTo>
                    <a:pt x="2723" y="135"/>
                    <a:pt x="2723" y="68"/>
                    <a:pt x="2689" y="34"/>
                  </a:cubicBezTo>
                  <a:cubicBezTo>
                    <a:pt x="2655" y="34"/>
                    <a:pt x="2588" y="34"/>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4"/>
          <p:cNvSpPr/>
          <p:nvPr/>
        </p:nvSpPr>
        <p:spPr>
          <a:xfrm rot="10800000">
            <a:off x="-33" y="-39"/>
            <a:ext cx="1502984" cy="1415189"/>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8688672" y="38867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306674" y="14617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8536274" y="36715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blipFill>
          <a:blip r:embed="rId2">
            <a:alphaModFix/>
          </a:blip>
          <a:stretch>
            <a:fillRect/>
          </a:stretch>
        </a:blipFill>
        <a:effectLst/>
      </p:bgPr>
    </p:bg>
    <p:spTree>
      <p:nvGrpSpPr>
        <p:cNvPr id="1" name="Shape 308"/>
        <p:cNvGrpSpPr/>
        <p:nvPr/>
      </p:nvGrpSpPr>
      <p:grpSpPr>
        <a:xfrm>
          <a:off x="0" y="0"/>
          <a:ext cx="0" cy="0"/>
          <a:chOff x="0" y="0"/>
          <a:chExt cx="0" cy="0"/>
        </a:xfrm>
      </p:grpSpPr>
      <p:sp>
        <p:nvSpPr>
          <p:cNvPr id="309" name="Google Shape;309;p15"/>
          <p:cNvSpPr txBox="1">
            <a:spLocks noGrp="1"/>
          </p:cNvSpPr>
          <p:nvPr>
            <p:ph type="ctrTitle"/>
          </p:nvPr>
        </p:nvSpPr>
        <p:spPr>
          <a:xfrm flipH="1">
            <a:off x="1184088" y="3125007"/>
            <a:ext cx="21954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10" name="Google Shape;310;p15"/>
          <p:cNvSpPr txBox="1">
            <a:spLocks noGrp="1"/>
          </p:cNvSpPr>
          <p:nvPr>
            <p:ph type="subTitle" idx="1"/>
          </p:nvPr>
        </p:nvSpPr>
        <p:spPr>
          <a:xfrm flipH="1">
            <a:off x="1316388"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1" name="Google Shape;311;p15"/>
          <p:cNvSpPr txBox="1">
            <a:spLocks noGrp="1"/>
          </p:cNvSpPr>
          <p:nvPr>
            <p:ph type="ctrTitle" idx="2"/>
          </p:nvPr>
        </p:nvSpPr>
        <p:spPr>
          <a:xfrm flipH="1">
            <a:off x="3425988" y="3125007"/>
            <a:ext cx="21954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12" name="Google Shape;312;p15"/>
          <p:cNvSpPr txBox="1">
            <a:spLocks noGrp="1"/>
          </p:cNvSpPr>
          <p:nvPr>
            <p:ph type="subTitle" idx="3"/>
          </p:nvPr>
        </p:nvSpPr>
        <p:spPr>
          <a:xfrm flipH="1">
            <a:off x="3564512"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3" name="Google Shape;313;p15"/>
          <p:cNvSpPr txBox="1">
            <a:spLocks noGrp="1"/>
          </p:cNvSpPr>
          <p:nvPr>
            <p:ph type="ctrTitle" idx="4"/>
          </p:nvPr>
        </p:nvSpPr>
        <p:spPr>
          <a:xfrm flipH="1">
            <a:off x="5667913" y="3125007"/>
            <a:ext cx="21954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700"/>
              <a:buNone/>
              <a:defRPr sz="22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14" name="Google Shape;314;p15"/>
          <p:cNvSpPr txBox="1">
            <a:spLocks noGrp="1"/>
          </p:cNvSpPr>
          <p:nvPr>
            <p:ph type="subTitle" idx="5"/>
          </p:nvPr>
        </p:nvSpPr>
        <p:spPr>
          <a:xfrm flipH="1">
            <a:off x="5800213" y="3615025"/>
            <a:ext cx="1930800" cy="97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5" name="Google Shape;315;p15"/>
          <p:cNvSpPr txBox="1">
            <a:spLocks noGrp="1"/>
          </p:cNvSpPr>
          <p:nvPr>
            <p:ph type="title" idx="6"/>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15"/>
          <p:cNvSpPr/>
          <p:nvPr/>
        </p:nvSpPr>
        <p:spPr>
          <a:xfrm rot="5400000">
            <a:off x="6462530" y="2951999"/>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rot="-5400000">
            <a:off x="-502630" y="1082929"/>
            <a:ext cx="1460479" cy="621816"/>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8251722" y="463484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8500199" y="4512294"/>
            <a:ext cx="138988" cy="12255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98322" y="18960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339"/>
        <p:cNvGrpSpPr/>
        <p:nvPr/>
      </p:nvGrpSpPr>
      <p:grpSpPr>
        <a:xfrm>
          <a:off x="0" y="0"/>
          <a:ext cx="0" cy="0"/>
          <a:chOff x="0" y="0"/>
          <a:chExt cx="0" cy="0"/>
        </a:xfrm>
      </p:grpSpPr>
      <p:sp>
        <p:nvSpPr>
          <p:cNvPr id="340" name="Google Shape;340;p17"/>
          <p:cNvSpPr txBox="1">
            <a:spLocks noGrp="1"/>
          </p:cNvSpPr>
          <p:nvPr>
            <p:ph type="body" idx="1"/>
          </p:nvPr>
        </p:nvSpPr>
        <p:spPr>
          <a:xfrm>
            <a:off x="4419300" y="1685875"/>
            <a:ext cx="3924600" cy="2955900"/>
          </a:xfrm>
          <a:prstGeom prst="rect">
            <a:avLst/>
          </a:prstGeom>
        </p:spPr>
        <p:txBody>
          <a:bodyPr spcFirstLastPara="1" wrap="square" lIns="91425" tIns="91425" rIns="91425" bIns="91425" anchor="t" anchorCtr="0">
            <a:normAutofit/>
          </a:bodyPr>
          <a:lstStyle>
            <a:lvl1pPr marL="457200" lvl="0" indent="-317500" rtl="0">
              <a:lnSpc>
                <a:spcPct val="100000"/>
              </a:lnSpc>
              <a:spcBef>
                <a:spcPts val="0"/>
              </a:spcBef>
              <a:spcAft>
                <a:spcPts val="0"/>
              </a:spcAft>
              <a:buSzPts val="1400"/>
              <a:buChar char="●"/>
              <a:defRPr sz="1400" b="0"/>
            </a:lvl1pPr>
            <a:lvl2pPr marL="914400" lvl="1" indent="-330200" rtl="0">
              <a:lnSpc>
                <a:spcPct val="115000"/>
              </a:lnSpc>
              <a:spcBef>
                <a:spcPts val="0"/>
              </a:spcBef>
              <a:spcAft>
                <a:spcPts val="0"/>
              </a:spcAft>
              <a:buSzPts val="1600"/>
              <a:buChar char="○"/>
              <a:defRPr/>
            </a:lvl2pPr>
            <a:lvl3pPr marL="1371600" lvl="2" indent="-330200" rtl="0">
              <a:lnSpc>
                <a:spcPct val="115000"/>
              </a:lnSpc>
              <a:spcBef>
                <a:spcPts val="1600"/>
              </a:spcBef>
              <a:spcAft>
                <a:spcPts val="0"/>
              </a:spcAft>
              <a:buSzPts val="1600"/>
              <a:buChar char="■"/>
              <a:defRPr/>
            </a:lvl3pPr>
            <a:lvl4pPr marL="1828800" lvl="3" indent="-330200" rtl="0">
              <a:lnSpc>
                <a:spcPct val="115000"/>
              </a:lnSpc>
              <a:spcBef>
                <a:spcPts val="1600"/>
              </a:spcBef>
              <a:spcAft>
                <a:spcPts val="0"/>
              </a:spcAft>
              <a:buSzPts val="1600"/>
              <a:buChar char="●"/>
              <a:defRPr/>
            </a:lvl4pPr>
            <a:lvl5pPr marL="2286000" lvl="4" indent="-330200" rtl="0">
              <a:lnSpc>
                <a:spcPct val="115000"/>
              </a:lnSpc>
              <a:spcBef>
                <a:spcPts val="1600"/>
              </a:spcBef>
              <a:spcAft>
                <a:spcPts val="0"/>
              </a:spcAft>
              <a:buSzPts val="1600"/>
              <a:buChar char="○"/>
              <a:defRPr/>
            </a:lvl5pPr>
            <a:lvl6pPr marL="2743200" lvl="5" indent="-330200" rtl="0">
              <a:lnSpc>
                <a:spcPct val="115000"/>
              </a:lnSpc>
              <a:spcBef>
                <a:spcPts val="1600"/>
              </a:spcBef>
              <a:spcAft>
                <a:spcPts val="0"/>
              </a:spcAft>
              <a:buSzPts val="1600"/>
              <a:buChar char="■"/>
              <a:defRPr/>
            </a:lvl6pPr>
            <a:lvl7pPr marL="3200400" lvl="6" indent="-330200" rtl="0">
              <a:lnSpc>
                <a:spcPct val="115000"/>
              </a:lnSpc>
              <a:spcBef>
                <a:spcPts val="1600"/>
              </a:spcBef>
              <a:spcAft>
                <a:spcPts val="0"/>
              </a:spcAft>
              <a:buSzPts val="1600"/>
              <a:buChar char="●"/>
              <a:defRPr/>
            </a:lvl7pPr>
            <a:lvl8pPr marL="3657600" lvl="7" indent="-330200" rtl="0">
              <a:lnSpc>
                <a:spcPct val="115000"/>
              </a:lnSpc>
              <a:spcBef>
                <a:spcPts val="1600"/>
              </a:spcBef>
              <a:spcAft>
                <a:spcPts val="0"/>
              </a:spcAft>
              <a:buSzPts val="1600"/>
              <a:buChar char="○"/>
              <a:defRPr/>
            </a:lvl8pPr>
            <a:lvl9pPr marL="4114800" lvl="8" indent="-330200" rtl="0">
              <a:lnSpc>
                <a:spcPct val="115000"/>
              </a:lnSpc>
              <a:spcBef>
                <a:spcPts val="1600"/>
              </a:spcBef>
              <a:spcAft>
                <a:spcPts val="1600"/>
              </a:spcAft>
              <a:buSzPts val="1600"/>
              <a:buChar char="■"/>
              <a:defRPr/>
            </a:lvl9pPr>
          </a:lstStyle>
          <a:p>
            <a:endParaRPr/>
          </a:p>
        </p:txBody>
      </p:sp>
      <p:sp>
        <p:nvSpPr>
          <p:cNvPr id="341" name="Google Shape;341;p17"/>
          <p:cNvSpPr txBox="1">
            <a:spLocks noGrp="1"/>
          </p:cNvSpPr>
          <p:nvPr>
            <p:ph type="title"/>
          </p:nvPr>
        </p:nvSpPr>
        <p:spPr>
          <a:xfrm>
            <a:off x="660225" y="382675"/>
            <a:ext cx="776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2" name="Google Shape;342;p17"/>
          <p:cNvSpPr/>
          <p:nvPr/>
        </p:nvSpPr>
        <p:spPr>
          <a:xfrm rot="10800000">
            <a:off x="-5" y="2703384"/>
            <a:ext cx="536006" cy="3301065"/>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rot="10800000">
            <a:off x="8120285" y="2346175"/>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510924" y="4222495"/>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17"/>
          <p:cNvGrpSpPr/>
          <p:nvPr/>
        </p:nvGrpSpPr>
        <p:grpSpPr>
          <a:xfrm>
            <a:off x="8142038" y="631550"/>
            <a:ext cx="418775" cy="350302"/>
            <a:chOff x="4259550" y="352000"/>
            <a:chExt cx="418775" cy="350302"/>
          </a:xfrm>
        </p:grpSpPr>
        <p:sp>
          <p:nvSpPr>
            <p:cNvPr id="346" name="Google Shape;346;p17"/>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CUSTOM_4_1">
    <p:bg>
      <p:bgPr>
        <a:blipFill>
          <a:blip r:embed="rId2">
            <a:alphaModFix/>
          </a:blip>
          <a:stretch>
            <a:fillRect/>
          </a:stretch>
        </a:blipFill>
        <a:effectLst/>
      </p:bgPr>
    </p:bg>
    <p:spTree>
      <p:nvGrpSpPr>
        <p:cNvPr id="1" name="Shape 368"/>
        <p:cNvGrpSpPr/>
        <p:nvPr/>
      </p:nvGrpSpPr>
      <p:grpSpPr>
        <a:xfrm>
          <a:off x="0" y="0"/>
          <a:ext cx="0" cy="0"/>
          <a:chOff x="0" y="0"/>
          <a:chExt cx="0" cy="0"/>
        </a:xfrm>
      </p:grpSpPr>
      <p:grpSp>
        <p:nvGrpSpPr>
          <p:cNvPr id="369" name="Google Shape;369;p19"/>
          <p:cNvGrpSpPr/>
          <p:nvPr/>
        </p:nvGrpSpPr>
        <p:grpSpPr>
          <a:xfrm>
            <a:off x="2606003" y="545002"/>
            <a:ext cx="3887739" cy="2848111"/>
            <a:chOff x="2862041" y="521294"/>
            <a:chExt cx="3419897" cy="2848111"/>
          </a:xfrm>
        </p:grpSpPr>
        <p:grpSp>
          <p:nvGrpSpPr>
            <p:cNvPr id="370" name="Google Shape;370;p19"/>
            <p:cNvGrpSpPr/>
            <p:nvPr/>
          </p:nvGrpSpPr>
          <p:grpSpPr>
            <a:xfrm>
              <a:off x="2862041" y="799915"/>
              <a:ext cx="3419897" cy="2569490"/>
              <a:chOff x="4696250" y="3980150"/>
              <a:chExt cx="1525650" cy="1146275"/>
            </a:xfrm>
          </p:grpSpPr>
          <p:sp>
            <p:nvSpPr>
              <p:cNvPr id="371" name="Google Shape;371;p19"/>
              <p:cNvSpPr/>
              <p:nvPr/>
            </p:nvSpPr>
            <p:spPr>
              <a:xfrm>
                <a:off x="4709325" y="3987125"/>
                <a:ext cx="1503850" cy="1131650"/>
              </a:xfrm>
              <a:custGeom>
                <a:avLst/>
                <a:gdLst/>
                <a:ahLst/>
                <a:cxnLst/>
                <a:rect l="l" t="t" r="r" b="b"/>
                <a:pathLst>
                  <a:path w="60154" h="45266" extrusionOk="0">
                    <a:moveTo>
                      <a:pt x="35770" y="0"/>
                    </a:moveTo>
                    <a:cubicBezTo>
                      <a:pt x="33608" y="0"/>
                      <a:pt x="21525" y="487"/>
                      <a:pt x="18796" y="880"/>
                    </a:cubicBezTo>
                    <a:cubicBezTo>
                      <a:pt x="15979" y="1285"/>
                      <a:pt x="1040" y="1285"/>
                      <a:pt x="663" y="1313"/>
                    </a:cubicBezTo>
                    <a:cubicBezTo>
                      <a:pt x="663" y="1313"/>
                      <a:pt x="21" y="39657"/>
                      <a:pt x="7" y="41861"/>
                    </a:cubicBezTo>
                    <a:cubicBezTo>
                      <a:pt x="1" y="42895"/>
                      <a:pt x="464" y="43171"/>
                      <a:pt x="961" y="43171"/>
                    </a:cubicBezTo>
                    <a:cubicBezTo>
                      <a:pt x="1530" y="43171"/>
                      <a:pt x="2141" y="42810"/>
                      <a:pt x="2142" y="42810"/>
                    </a:cubicBezTo>
                    <a:lnTo>
                      <a:pt x="2142" y="42810"/>
                    </a:lnTo>
                    <a:lnTo>
                      <a:pt x="1374" y="45251"/>
                    </a:lnTo>
                    <a:cubicBezTo>
                      <a:pt x="1374" y="45251"/>
                      <a:pt x="2679" y="45265"/>
                      <a:pt x="4452" y="45265"/>
                    </a:cubicBezTo>
                    <a:cubicBezTo>
                      <a:pt x="7898" y="45265"/>
                      <a:pt x="13113" y="45211"/>
                      <a:pt x="13942" y="44888"/>
                    </a:cubicBezTo>
                    <a:cubicBezTo>
                      <a:pt x="15197" y="44386"/>
                      <a:pt x="31936" y="44763"/>
                      <a:pt x="35046" y="44344"/>
                    </a:cubicBezTo>
                    <a:cubicBezTo>
                      <a:pt x="38129" y="43926"/>
                      <a:pt x="60154" y="43926"/>
                      <a:pt x="60154" y="43926"/>
                    </a:cubicBezTo>
                    <a:lnTo>
                      <a:pt x="59917" y="41624"/>
                    </a:lnTo>
                    <a:cubicBezTo>
                      <a:pt x="59917" y="41624"/>
                      <a:pt x="59735" y="32962"/>
                      <a:pt x="59666" y="30535"/>
                    </a:cubicBezTo>
                    <a:cubicBezTo>
                      <a:pt x="59596" y="28108"/>
                      <a:pt x="58801" y="2136"/>
                      <a:pt x="58801" y="2136"/>
                    </a:cubicBezTo>
                    <a:lnTo>
                      <a:pt x="56820" y="1647"/>
                    </a:lnTo>
                    <a:lnTo>
                      <a:pt x="56499" y="755"/>
                    </a:lnTo>
                    <a:cubicBezTo>
                      <a:pt x="56499" y="755"/>
                      <a:pt x="50543" y="308"/>
                      <a:pt x="49525" y="239"/>
                    </a:cubicBezTo>
                    <a:cubicBezTo>
                      <a:pt x="48521" y="169"/>
                      <a:pt x="37571" y="43"/>
                      <a:pt x="35925" y="2"/>
                    </a:cubicBezTo>
                    <a:cubicBezTo>
                      <a:pt x="35881" y="1"/>
                      <a:pt x="35829" y="0"/>
                      <a:pt x="35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4696250" y="3980150"/>
                <a:ext cx="1459750" cy="1096075"/>
              </a:xfrm>
              <a:custGeom>
                <a:avLst/>
                <a:gdLst/>
                <a:ahLst/>
                <a:cxnLst/>
                <a:rect l="l" t="t" r="r" b="b"/>
                <a:pathLst>
                  <a:path w="58390" h="43843" extrusionOk="0">
                    <a:moveTo>
                      <a:pt x="35122" y="602"/>
                    </a:moveTo>
                    <a:cubicBezTo>
                      <a:pt x="36655" y="602"/>
                      <a:pt x="38189" y="627"/>
                      <a:pt x="39726" y="685"/>
                    </a:cubicBezTo>
                    <a:cubicBezTo>
                      <a:pt x="41880" y="774"/>
                      <a:pt x="44007" y="801"/>
                      <a:pt x="46142" y="801"/>
                    </a:cubicBezTo>
                    <a:cubicBezTo>
                      <a:pt x="46676" y="801"/>
                      <a:pt x="47211" y="799"/>
                      <a:pt x="47747" y="797"/>
                    </a:cubicBezTo>
                    <a:cubicBezTo>
                      <a:pt x="47948" y="792"/>
                      <a:pt x="48149" y="790"/>
                      <a:pt x="48350" y="790"/>
                    </a:cubicBezTo>
                    <a:cubicBezTo>
                      <a:pt x="49492" y="790"/>
                      <a:pt x="50613" y="855"/>
                      <a:pt x="51764" y="950"/>
                    </a:cubicBezTo>
                    <a:cubicBezTo>
                      <a:pt x="52503" y="1006"/>
                      <a:pt x="53256" y="1076"/>
                      <a:pt x="54009" y="1145"/>
                    </a:cubicBezTo>
                    <a:cubicBezTo>
                      <a:pt x="54372" y="1173"/>
                      <a:pt x="54763" y="1215"/>
                      <a:pt x="55125" y="1229"/>
                    </a:cubicBezTo>
                    <a:cubicBezTo>
                      <a:pt x="55160" y="1230"/>
                      <a:pt x="55199" y="1231"/>
                      <a:pt x="55242" y="1231"/>
                    </a:cubicBezTo>
                    <a:cubicBezTo>
                      <a:pt x="55383" y="1231"/>
                      <a:pt x="55565" y="1225"/>
                      <a:pt x="55751" y="1225"/>
                    </a:cubicBezTo>
                    <a:cubicBezTo>
                      <a:pt x="56056" y="1225"/>
                      <a:pt x="56371" y="1241"/>
                      <a:pt x="56534" y="1327"/>
                    </a:cubicBezTo>
                    <a:cubicBezTo>
                      <a:pt x="57064" y="1606"/>
                      <a:pt x="56980" y="2847"/>
                      <a:pt x="56994" y="3279"/>
                    </a:cubicBezTo>
                    <a:cubicBezTo>
                      <a:pt x="56994" y="4116"/>
                      <a:pt x="57008" y="4939"/>
                      <a:pt x="57022" y="5776"/>
                    </a:cubicBezTo>
                    <a:cubicBezTo>
                      <a:pt x="57036" y="7366"/>
                      <a:pt x="57078" y="8957"/>
                      <a:pt x="57120" y="10533"/>
                    </a:cubicBezTo>
                    <a:cubicBezTo>
                      <a:pt x="57190" y="13783"/>
                      <a:pt x="57246" y="17019"/>
                      <a:pt x="57343" y="20269"/>
                    </a:cubicBezTo>
                    <a:cubicBezTo>
                      <a:pt x="57522" y="27439"/>
                      <a:pt x="57728" y="34608"/>
                      <a:pt x="57787" y="41792"/>
                    </a:cubicBezTo>
                    <a:lnTo>
                      <a:pt x="57787" y="41792"/>
                    </a:lnTo>
                    <a:cubicBezTo>
                      <a:pt x="42918" y="42486"/>
                      <a:pt x="28022" y="42296"/>
                      <a:pt x="13140" y="42698"/>
                    </a:cubicBezTo>
                    <a:cubicBezTo>
                      <a:pt x="8992" y="42823"/>
                      <a:pt x="4857" y="43002"/>
                      <a:pt x="709" y="43236"/>
                    </a:cubicBezTo>
                    <a:lnTo>
                      <a:pt x="709" y="43236"/>
                    </a:lnTo>
                    <a:cubicBezTo>
                      <a:pt x="534" y="29454"/>
                      <a:pt x="726" y="15671"/>
                      <a:pt x="1272" y="1903"/>
                    </a:cubicBezTo>
                    <a:lnTo>
                      <a:pt x="1272" y="1903"/>
                    </a:lnTo>
                    <a:cubicBezTo>
                      <a:pt x="7832" y="1671"/>
                      <a:pt x="14405" y="1516"/>
                      <a:pt x="20951" y="1117"/>
                    </a:cubicBezTo>
                    <a:cubicBezTo>
                      <a:pt x="25681" y="844"/>
                      <a:pt x="30394" y="602"/>
                      <a:pt x="35122" y="602"/>
                    </a:cubicBezTo>
                    <a:close/>
                    <a:moveTo>
                      <a:pt x="34303" y="1"/>
                    </a:moveTo>
                    <a:cubicBezTo>
                      <a:pt x="34214" y="1"/>
                      <a:pt x="34124" y="1"/>
                      <a:pt x="34035" y="2"/>
                    </a:cubicBezTo>
                    <a:cubicBezTo>
                      <a:pt x="30855" y="2"/>
                      <a:pt x="27661" y="141"/>
                      <a:pt x="24494" y="336"/>
                    </a:cubicBezTo>
                    <a:cubicBezTo>
                      <a:pt x="16683" y="783"/>
                      <a:pt x="8858" y="1062"/>
                      <a:pt x="1047" y="1327"/>
                    </a:cubicBezTo>
                    <a:cubicBezTo>
                      <a:pt x="879" y="1327"/>
                      <a:pt x="740" y="1466"/>
                      <a:pt x="740" y="1620"/>
                    </a:cubicBezTo>
                    <a:cubicBezTo>
                      <a:pt x="182" y="15554"/>
                      <a:pt x="0" y="29517"/>
                      <a:pt x="168" y="43451"/>
                    </a:cubicBezTo>
                    <a:cubicBezTo>
                      <a:pt x="144" y="43599"/>
                      <a:pt x="238" y="43684"/>
                      <a:pt x="354" y="43706"/>
                    </a:cubicBezTo>
                    <a:lnTo>
                      <a:pt x="354" y="43706"/>
                    </a:lnTo>
                    <a:cubicBezTo>
                      <a:pt x="396" y="43785"/>
                      <a:pt x="474" y="43842"/>
                      <a:pt x="587" y="43842"/>
                    </a:cubicBezTo>
                    <a:cubicBezTo>
                      <a:pt x="592" y="43842"/>
                      <a:pt x="596" y="43842"/>
                      <a:pt x="600" y="43842"/>
                    </a:cubicBezTo>
                    <a:cubicBezTo>
                      <a:pt x="15567" y="42935"/>
                      <a:pt x="30576" y="43103"/>
                      <a:pt x="45557" y="42796"/>
                    </a:cubicBezTo>
                    <a:cubicBezTo>
                      <a:pt x="49741" y="42698"/>
                      <a:pt x="53926" y="42559"/>
                      <a:pt x="58096" y="42377"/>
                    </a:cubicBezTo>
                    <a:cubicBezTo>
                      <a:pt x="58250" y="42377"/>
                      <a:pt x="58389" y="42252"/>
                      <a:pt x="58389" y="42071"/>
                    </a:cubicBezTo>
                    <a:cubicBezTo>
                      <a:pt x="58334" y="35347"/>
                      <a:pt x="58166" y="28610"/>
                      <a:pt x="57985" y="21901"/>
                    </a:cubicBezTo>
                    <a:cubicBezTo>
                      <a:pt x="57901" y="18539"/>
                      <a:pt x="57817" y="15192"/>
                      <a:pt x="57748" y="11830"/>
                    </a:cubicBezTo>
                    <a:cubicBezTo>
                      <a:pt x="57678" y="8622"/>
                      <a:pt x="57720" y="5386"/>
                      <a:pt x="57552" y="2205"/>
                    </a:cubicBezTo>
                    <a:cubicBezTo>
                      <a:pt x="57497" y="1229"/>
                      <a:pt x="57497" y="825"/>
                      <a:pt x="56423" y="755"/>
                    </a:cubicBezTo>
                    <a:cubicBezTo>
                      <a:pt x="54763" y="643"/>
                      <a:pt x="53117" y="490"/>
                      <a:pt x="51471" y="350"/>
                    </a:cubicBezTo>
                    <a:cubicBezTo>
                      <a:pt x="50291" y="259"/>
                      <a:pt x="49116" y="234"/>
                      <a:pt x="47942" y="234"/>
                    </a:cubicBezTo>
                    <a:cubicBezTo>
                      <a:pt x="46570" y="234"/>
                      <a:pt x="45199" y="268"/>
                      <a:pt x="43822" y="268"/>
                    </a:cubicBezTo>
                    <a:cubicBezTo>
                      <a:pt x="43689" y="268"/>
                      <a:pt x="43556" y="267"/>
                      <a:pt x="43422" y="267"/>
                    </a:cubicBezTo>
                    <a:cubicBezTo>
                      <a:pt x="40373" y="226"/>
                      <a:pt x="37351" y="1"/>
                      <a:pt x="34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4736350" y="4027550"/>
                <a:ext cx="1485550" cy="1098875"/>
              </a:xfrm>
              <a:custGeom>
                <a:avLst/>
                <a:gdLst/>
                <a:ahLst/>
                <a:cxnLst/>
                <a:rect l="l" t="t" r="r" b="b"/>
                <a:pathLst>
                  <a:path w="59422" h="43955" extrusionOk="0">
                    <a:moveTo>
                      <a:pt x="56133" y="0"/>
                    </a:moveTo>
                    <a:cubicBezTo>
                      <a:pt x="55797" y="0"/>
                      <a:pt x="55642" y="521"/>
                      <a:pt x="56018" y="588"/>
                    </a:cubicBezTo>
                    <a:cubicBezTo>
                      <a:pt x="56509" y="662"/>
                      <a:pt x="56988" y="736"/>
                      <a:pt x="57476" y="809"/>
                    </a:cubicBezTo>
                    <a:lnTo>
                      <a:pt x="57476" y="809"/>
                    </a:lnTo>
                    <a:cubicBezTo>
                      <a:pt x="57824" y="12401"/>
                      <a:pt x="58252" y="23965"/>
                      <a:pt x="58487" y="35544"/>
                    </a:cubicBezTo>
                    <a:cubicBezTo>
                      <a:pt x="58541" y="37756"/>
                      <a:pt x="58530" y="39943"/>
                      <a:pt x="58781" y="42153"/>
                    </a:cubicBezTo>
                    <a:lnTo>
                      <a:pt x="58781" y="42153"/>
                    </a:lnTo>
                    <a:cubicBezTo>
                      <a:pt x="58710" y="42162"/>
                      <a:pt x="58637" y="42166"/>
                      <a:pt x="58562" y="42166"/>
                    </a:cubicBezTo>
                    <a:cubicBezTo>
                      <a:pt x="58218" y="42166"/>
                      <a:pt x="57847" y="42086"/>
                      <a:pt x="57552" y="42058"/>
                    </a:cubicBezTo>
                    <a:cubicBezTo>
                      <a:pt x="56716" y="41988"/>
                      <a:pt x="55865" y="42016"/>
                      <a:pt x="55000" y="41988"/>
                    </a:cubicBezTo>
                    <a:cubicBezTo>
                      <a:pt x="53856" y="41972"/>
                      <a:pt x="52712" y="41965"/>
                      <a:pt x="51568" y="41965"/>
                    </a:cubicBezTo>
                    <a:cubicBezTo>
                      <a:pt x="50759" y="41965"/>
                      <a:pt x="49950" y="41968"/>
                      <a:pt x="49141" y="41974"/>
                    </a:cubicBezTo>
                    <a:cubicBezTo>
                      <a:pt x="45166" y="42030"/>
                      <a:pt x="41233" y="42295"/>
                      <a:pt x="37257" y="42462"/>
                    </a:cubicBezTo>
                    <a:cubicBezTo>
                      <a:pt x="35961" y="42522"/>
                      <a:pt x="34664" y="42539"/>
                      <a:pt x="33367" y="42539"/>
                    </a:cubicBezTo>
                    <a:cubicBezTo>
                      <a:pt x="31538" y="42539"/>
                      <a:pt x="29709" y="42505"/>
                      <a:pt x="27877" y="42505"/>
                    </a:cubicBezTo>
                    <a:cubicBezTo>
                      <a:pt x="27052" y="42505"/>
                      <a:pt x="26227" y="42512"/>
                      <a:pt x="25401" y="42532"/>
                    </a:cubicBezTo>
                    <a:cubicBezTo>
                      <a:pt x="21481" y="42616"/>
                      <a:pt x="17548" y="42825"/>
                      <a:pt x="13614" y="43020"/>
                    </a:cubicBezTo>
                    <a:cubicBezTo>
                      <a:pt x="9278" y="43224"/>
                      <a:pt x="4941" y="43415"/>
                      <a:pt x="617" y="43424"/>
                    </a:cubicBezTo>
                    <a:lnTo>
                      <a:pt x="617" y="43424"/>
                    </a:lnTo>
                    <a:cubicBezTo>
                      <a:pt x="703" y="42914"/>
                      <a:pt x="800" y="42397"/>
                      <a:pt x="879" y="41890"/>
                    </a:cubicBezTo>
                    <a:cubicBezTo>
                      <a:pt x="947" y="41627"/>
                      <a:pt x="762" y="41467"/>
                      <a:pt x="594" y="41467"/>
                    </a:cubicBezTo>
                    <a:cubicBezTo>
                      <a:pt x="486" y="41467"/>
                      <a:pt x="385" y="41534"/>
                      <a:pt x="363" y="41681"/>
                    </a:cubicBezTo>
                    <a:cubicBezTo>
                      <a:pt x="252" y="42309"/>
                      <a:pt x="140" y="42950"/>
                      <a:pt x="28" y="43578"/>
                    </a:cubicBezTo>
                    <a:cubicBezTo>
                      <a:pt x="0" y="43773"/>
                      <a:pt x="112" y="43955"/>
                      <a:pt x="307" y="43955"/>
                    </a:cubicBezTo>
                    <a:cubicBezTo>
                      <a:pt x="8300" y="43927"/>
                      <a:pt x="16251" y="43327"/>
                      <a:pt x="24229" y="43090"/>
                    </a:cubicBezTo>
                    <a:cubicBezTo>
                      <a:pt x="25440" y="43056"/>
                      <a:pt x="26649" y="43047"/>
                      <a:pt x="27857" y="43047"/>
                    </a:cubicBezTo>
                    <a:cubicBezTo>
                      <a:pt x="29450" y="43047"/>
                      <a:pt x="31040" y="43063"/>
                      <a:pt x="32629" y="43063"/>
                    </a:cubicBezTo>
                    <a:cubicBezTo>
                      <a:pt x="33834" y="43063"/>
                      <a:pt x="35037" y="43054"/>
                      <a:pt x="36239" y="43020"/>
                    </a:cubicBezTo>
                    <a:cubicBezTo>
                      <a:pt x="40200" y="42936"/>
                      <a:pt x="44162" y="42588"/>
                      <a:pt x="48137" y="42518"/>
                    </a:cubicBezTo>
                    <a:cubicBezTo>
                      <a:pt x="49253" y="42497"/>
                      <a:pt x="50372" y="42487"/>
                      <a:pt x="51492" y="42487"/>
                    </a:cubicBezTo>
                    <a:cubicBezTo>
                      <a:pt x="52611" y="42487"/>
                      <a:pt x="53731" y="42497"/>
                      <a:pt x="54846" y="42518"/>
                    </a:cubicBezTo>
                    <a:cubicBezTo>
                      <a:pt x="55767" y="42532"/>
                      <a:pt x="56716" y="42518"/>
                      <a:pt x="57636" y="42602"/>
                    </a:cubicBezTo>
                    <a:cubicBezTo>
                      <a:pt x="57950" y="42629"/>
                      <a:pt x="58311" y="42696"/>
                      <a:pt x="58650" y="42696"/>
                    </a:cubicBezTo>
                    <a:cubicBezTo>
                      <a:pt x="58839" y="42696"/>
                      <a:pt x="59020" y="42675"/>
                      <a:pt x="59184" y="42616"/>
                    </a:cubicBezTo>
                    <a:cubicBezTo>
                      <a:pt x="59296" y="42588"/>
                      <a:pt x="59422" y="42462"/>
                      <a:pt x="59394" y="42337"/>
                    </a:cubicBezTo>
                    <a:cubicBezTo>
                      <a:pt x="59171" y="40481"/>
                      <a:pt x="59143" y="38612"/>
                      <a:pt x="59101" y="36729"/>
                    </a:cubicBezTo>
                    <a:cubicBezTo>
                      <a:pt x="59045" y="33828"/>
                      <a:pt x="58975" y="30955"/>
                      <a:pt x="58892" y="28067"/>
                    </a:cubicBezTo>
                    <a:cubicBezTo>
                      <a:pt x="58738" y="22237"/>
                      <a:pt x="58543" y="16434"/>
                      <a:pt x="58348" y="10604"/>
                    </a:cubicBezTo>
                    <a:cubicBezTo>
                      <a:pt x="58250" y="7256"/>
                      <a:pt x="58138" y="3894"/>
                      <a:pt x="58041" y="547"/>
                    </a:cubicBezTo>
                    <a:cubicBezTo>
                      <a:pt x="58041" y="421"/>
                      <a:pt x="57957" y="282"/>
                      <a:pt x="57831" y="268"/>
                    </a:cubicBezTo>
                    <a:cubicBezTo>
                      <a:pt x="57273" y="184"/>
                      <a:pt x="56730" y="100"/>
                      <a:pt x="56172" y="3"/>
                    </a:cubicBezTo>
                    <a:cubicBezTo>
                      <a:pt x="56158" y="1"/>
                      <a:pt x="56146" y="0"/>
                      <a:pt x="56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9"/>
            <p:cNvGrpSpPr/>
            <p:nvPr/>
          </p:nvGrpSpPr>
          <p:grpSpPr>
            <a:xfrm>
              <a:off x="3034125" y="521294"/>
              <a:ext cx="2955000" cy="853713"/>
              <a:chOff x="3034125" y="521294"/>
              <a:chExt cx="2955000" cy="853713"/>
            </a:xfrm>
          </p:grpSpPr>
          <p:grpSp>
            <p:nvGrpSpPr>
              <p:cNvPr id="375" name="Google Shape;375;p19"/>
              <p:cNvGrpSpPr/>
              <p:nvPr/>
            </p:nvGrpSpPr>
            <p:grpSpPr>
              <a:xfrm>
                <a:off x="3034125" y="970175"/>
                <a:ext cx="854375" cy="100200"/>
                <a:chOff x="4983250" y="2368850"/>
                <a:chExt cx="854375" cy="100200"/>
              </a:xfrm>
            </p:grpSpPr>
            <p:sp>
              <p:nvSpPr>
                <p:cNvPr id="376" name="Google Shape;37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9"/>
              <p:cNvGrpSpPr/>
              <p:nvPr/>
            </p:nvGrpSpPr>
            <p:grpSpPr>
              <a:xfrm>
                <a:off x="3938100" y="988225"/>
                <a:ext cx="854375" cy="100200"/>
                <a:chOff x="4983250" y="2368850"/>
                <a:chExt cx="854375" cy="100200"/>
              </a:xfrm>
            </p:grpSpPr>
            <p:sp>
              <p:nvSpPr>
                <p:cNvPr id="383" name="Google Shape;383;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9"/>
              <p:cNvGrpSpPr/>
              <p:nvPr/>
            </p:nvGrpSpPr>
            <p:grpSpPr>
              <a:xfrm>
                <a:off x="4842075" y="988225"/>
                <a:ext cx="696400" cy="98000"/>
                <a:chOff x="4983250" y="2368850"/>
                <a:chExt cx="696400" cy="98000"/>
              </a:xfrm>
            </p:grpSpPr>
            <p:sp>
              <p:nvSpPr>
                <p:cNvPr id="390" name="Google Shape;390;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9"/>
              <p:cNvGrpSpPr/>
              <p:nvPr/>
            </p:nvGrpSpPr>
            <p:grpSpPr>
              <a:xfrm>
                <a:off x="5588075" y="989325"/>
                <a:ext cx="401050" cy="92325"/>
                <a:chOff x="4983250" y="2368850"/>
                <a:chExt cx="401050" cy="92325"/>
              </a:xfrm>
            </p:grpSpPr>
            <p:sp>
              <p:nvSpPr>
                <p:cNvPr id="396" name="Google Shape;396;p19"/>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19"/>
              <p:cNvSpPr/>
              <p:nvPr/>
            </p:nvSpPr>
            <p:spPr>
              <a:xfrm>
                <a:off x="5385931" y="521294"/>
                <a:ext cx="589429" cy="853713"/>
              </a:xfrm>
              <a:custGeom>
                <a:avLst/>
                <a:gdLst/>
                <a:ahLst/>
                <a:cxnLst/>
                <a:rect l="l" t="t" r="r" b="b"/>
                <a:pathLst>
                  <a:path w="10518" h="15234" extrusionOk="0">
                    <a:moveTo>
                      <a:pt x="7210" y="394"/>
                    </a:moveTo>
                    <a:cubicBezTo>
                      <a:pt x="7924" y="394"/>
                      <a:pt x="8677" y="836"/>
                      <a:pt x="9109" y="1201"/>
                    </a:cubicBezTo>
                    <a:cubicBezTo>
                      <a:pt x="9611" y="1620"/>
                      <a:pt x="9736" y="2066"/>
                      <a:pt x="9625" y="2624"/>
                    </a:cubicBezTo>
                    <a:cubicBezTo>
                      <a:pt x="9736" y="1829"/>
                      <a:pt x="9346" y="1480"/>
                      <a:pt x="8844" y="1131"/>
                    </a:cubicBezTo>
                    <a:cubicBezTo>
                      <a:pt x="8286" y="741"/>
                      <a:pt x="7742" y="532"/>
                      <a:pt x="7239" y="532"/>
                    </a:cubicBezTo>
                    <a:cubicBezTo>
                      <a:pt x="6947" y="532"/>
                      <a:pt x="6668" y="601"/>
                      <a:pt x="6403" y="741"/>
                    </a:cubicBezTo>
                    <a:cubicBezTo>
                      <a:pt x="6040" y="950"/>
                      <a:pt x="5691" y="1355"/>
                      <a:pt x="5370" y="1815"/>
                    </a:cubicBezTo>
                    <a:cubicBezTo>
                      <a:pt x="5635" y="1410"/>
                      <a:pt x="5928" y="1048"/>
                      <a:pt x="6235" y="769"/>
                    </a:cubicBezTo>
                    <a:cubicBezTo>
                      <a:pt x="6523" y="499"/>
                      <a:pt x="6862" y="394"/>
                      <a:pt x="7210" y="394"/>
                    </a:cubicBezTo>
                    <a:close/>
                    <a:moveTo>
                      <a:pt x="4115" y="7199"/>
                    </a:moveTo>
                    <a:lnTo>
                      <a:pt x="4115" y="7199"/>
                    </a:lnTo>
                    <a:cubicBezTo>
                      <a:pt x="3724" y="7897"/>
                      <a:pt x="3404" y="8580"/>
                      <a:pt x="3139" y="9277"/>
                    </a:cubicBezTo>
                    <a:lnTo>
                      <a:pt x="3125" y="9319"/>
                    </a:lnTo>
                    <a:cubicBezTo>
                      <a:pt x="2832" y="10114"/>
                      <a:pt x="2525" y="10882"/>
                      <a:pt x="3153" y="11621"/>
                    </a:cubicBezTo>
                    <a:cubicBezTo>
                      <a:pt x="3369" y="11862"/>
                      <a:pt x="3909" y="12176"/>
                      <a:pt x="4322" y="12176"/>
                    </a:cubicBezTo>
                    <a:cubicBezTo>
                      <a:pt x="4387" y="12176"/>
                      <a:pt x="4449" y="12168"/>
                      <a:pt x="4506" y="12151"/>
                    </a:cubicBezTo>
                    <a:cubicBezTo>
                      <a:pt x="4924" y="12025"/>
                      <a:pt x="5273" y="11732"/>
                      <a:pt x="5552" y="11370"/>
                    </a:cubicBezTo>
                    <a:lnTo>
                      <a:pt x="5552" y="11370"/>
                    </a:lnTo>
                    <a:cubicBezTo>
                      <a:pt x="5259" y="11872"/>
                      <a:pt x="5008" y="12207"/>
                      <a:pt x="4575" y="12249"/>
                    </a:cubicBezTo>
                    <a:cubicBezTo>
                      <a:pt x="4534" y="12254"/>
                      <a:pt x="4491" y="12256"/>
                      <a:pt x="4447" y="12256"/>
                    </a:cubicBezTo>
                    <a:cubicBezTo>
                      <a:pt x="3900" y="12256"/>
                      <a:pt x="3185" y="11872"/>
                      <a:pt x="2901" y="11523"/>
                    </a:cubicBezTo>
                    <a:cubicBezTo>
                      <a:pt x="2232" y="10686"/>
                      <a:pt x="3334" y="8552"/>
                      <a:pt x="4115" y="7199"/>
                    </a:cubicBezTo>
                    <a:close/>
                    <a:moveTo>
                      <a:pt x="2343" y="7157"/>
                    </a:moveTo>
                    <a:lnTo>
                      <a:pt x="2343" y="7157"/>
                    </a:lnTo>
                    <a:cubicBezTo>
                      <a:pt x="2148" y="7562"/>
                      <a:pt x="1953" y="7966"/>
                      <a:pt x="1800" y="8371"/>
                    </a:cubicBezTo>
                    <a:lnTo>
                      <a:pt x="1674" y="8650"/>
                    </a:lnTo>
                    <a:cubicBezTo>
                      <a:pt x="977" y="10198"/>
                      <a:pt x="112" y="12109"/>
                      <a:pt x="1018" y="13350"/>
                    </a:cubicBezTo>
                    <a:cubicBezTo>
                      <a:pt x="1437" y="13922"/>
                      <a:pt x="2120" y="14257"/>
                      <a:pt x="2650" y="14480"/>
                    </a:cubicBezTo>
                    <a:cubicBezTo>
                      <a:pt x="2991" y="14622"/>
                      <a:pt x="3358" y="14734"/>
                      <a:pt x="3740" y="14734"/>
                    </a:cubicBezTo>
                    <a:cubicBezTo>
                      <a:pt x="4372" y="14734"/>
                      <a:pt x="5044" y="14426"/>
                      <a:pt x="5705" y="13434"/>
                    </a:cubicBezTo>
                    <a:cubicBezTo>
                      <a:pt x="6416" y="12374"/>
                      <a:pt x="7058" y="11202"/>
                      <a:pt x="7644" y="9933"/>
                    </a:cubicBezTo>
                    <a:lnTo>
                      <a:pt x="7644" y="9933"/>
                    </a:lnTo>
                    <a:cubicBezTo>
                      <a:pt x="6891" y="11621"/>
                      <a:pt x="6110" y="12988"/>
                      <a:pt x="5273" y="14048"/>
                    </a:cubicBezTo>
                    <a:cubicBezTo>
                      <a:pt x="4798" y="14659"/>
                      <a:pt x="4290" y="14866"/>
                      <a:pt x="3784" y="14866"/>
                    </a:cubicBezTo>
                    <a:cubicBezTo>
                      <a:pt x="3307" y="14866"/>
                      <a:pt x="2831" y="14683"/>
                      <a:pt x="2385" y="14480"/>
                    </a:cubicBezTo>
                    <a:cubicBezTo>
                      <a:pt x="1451" y="14062"/>
                      <a:pt x="419" y="13392"/>
                      <a:pt x="600" y="11816"/>
                    </a:cubicBezTo>
                    <a:cubicBezTo>
                      <a:pt x="767" y="10338"/>
                      <a:pt x="1576" y="8678"/>
                      <a:pt x="2343" y="7157"/>
                    </a:cubicBezTo>
                    <a:close/>
                    <a:moveTo>
                      <a:pt x="7221" y="0"/>
                    </a:moveTo>
                    <a:cubicBezTo>
                      <a:pt x="6794" y="0"/>
                      <a:pt x="6369" y="129"/>
                      <a:pt x="5998" y="462"/>
                    </a:cubicBezTo>
                    <a:cubicBezTo>
                      <a:pt x="5426" y="1006"/>
                      <a:pt x="4924" y="1843"/>
                      <a:pt x="4464" y="2596"/>
                    </a:cubicBezTo>
                    <a:cubicBezTo>
                      <a:pt x="4366" y="2763"/>
                      <a:pt x="4254" y="2945"/>
                      <a:pt x="4157" y="3098"/>
                    </a:cubicBezTo>
                    <a:cubicBezTo>
                      <a:pt x="3557" y="4061"/>
                      <a:pt x="2985" y="5079"/>
                      <a:pt x="2441" y="6125"/>
                    </a:cubicBezTo>
                    <a:lnTo>
                      <a:pt x="2204" y="6599"/>
                    </a:lnTo>
                    <a:cubicBezTo>
                      <a:pt x="1367" y="8245"/>
                      <a:pt x="405" y="10086"/>
                      <a:pt x="209" y="11760"/>
                    </a:cubicBezTo>
                    <a:cubicBezTo>
                      <a:pt x="0" y="13602"/>
                      <a:pt x="1256" y="14383"/>
                      <a:pt x="2218" y="14815"/>
                    </a:cubicBezTo>
                    <a:cubicBezTo>
                      <a:pt x="2581" y="14969"/>
                      <a:pt x="3139" y="15234"/>
                      <a:pt x="3752" y="15234"/>
                    </a:cubicBezTo>
                    <a:cubicBezTo>
                      <a:pt x="4352" y="15234"/>
                      <a:pt x="4980" y="15010"/>
                      <a:pt x="5552" y="14257"/>
                    </a:cubicBezTo>
                    <a:cubicBezTo>
                      <a:pt x="6682" y="12820"/>
                      <a:pt x="7686" y="10896"/>
                      <a:pt x="8662" y="8357"/>
                    </a:cubicBezTo>
                    <a:cubicBezTo>
                      <a:pt x="8718" y="8217"/>
                      <a:pt x="8718" y="8078"/>
                      <a:pt x="8634" y="7980"/>
                    </a:cubicBezTo>
                    <a:cubicBezTo>
                      <a:pt x="8575" y="7886"/>
                      <a:pt x="8477" y="7851"/>
                      <a:pt x="8372" y="7851"/>
                    </a:cubicBezTo>
                    <a:cubicBezTo>
                      <a:pt x="8352" y="7851"/>
                      <a:pt x="8333" y="7853"/>
                      <a:pt x="8314" y="7855"/>
                    </a:cubicBezTo>
                    <a:cubicBezTo>
                      <a:pt x="8160" y="7869"/>
                      <a:pt x="8035" y="7994"/>
                      <a:pt x="7965" y="8148"/>
                    </a:cubicBezTo>
                    <a:cubicBezTo>
                      <a:pt x="7239" y="10031"/>
                      <a:pt x="6361" y="11746"/>
                      <a:pt x="5384" y="13211"/>
                    </a:cubicBezTo>
                    <a:cubicBezTo>
                      <a:pt x="4823" y="14044"/>
                      <a:pt x="4302" y="14348"/>
                      <a:pt x="3739" y="14348"/>
                    </a:cubicBezTo>
                    <a:cubicBezTo>
                      <a:pt x="3435" y="14348"/>
                      <a:pt x="3118" y="14260"/>
                      <a:pt x="2776" y="14118"/>
                    </a:cubicBezTo>
                    <a:cubicBezTo>
                      <a:pt x="2288" y="13908"/>
                      <a:pt x="1660" y="13615"/>
                      <a:pt x="1297" y="13099"/>
                    </a:cubicBezTo>
                    <a:cubicBezTo>
                      <a:pt x="502" y="12039"/>
                      <a:pt x="1325" y="10226"/>
                      <a:pt x="1995" y="8761"/>
                    </a:cubicBezTo>
                    <a:lnTo>
                      <a:pt x="2106" y="8482"/>
                    </a:lnTo>
                    <a:cubicBezTo>
                      <a:pt x="2901" y="6711"/>
                      <a:pt x="3780" y="5009"/>
                      <a:pt x="4757" y="3461"/>
                    </a:cubicBezTo>
                    <a:cubicBezTo>
                      <a:pt x="4854" y="3335"/>
                      <a:pt x="4938" y="3196"/>
                      <a:pt x="5022" y="3042"/>
                    </a:cubicBezTo>
                    <a:cubicBezTo>
                      <a:pt x="5440" y="2331"/>
                      <a:pt x="6040" y="1355"/>
                      <a:pt x="6598" y="1034"/>
                    </a:cubicBezTo>
                    <a:cubicBezTo>
                      <a:pt x="6806" y="917"/>
                      <a:pt x="7022" y="869"/>
                      <a:pt x="7239" y="869"/>
                    </a:cubicBezTo>
                    <a:cubicBezTo>
                      <a:pt x="7747" y="869"/>
                      <a:pt x="8253" y="1136"/>
                      <a:pt x="8634" y="1410"/>
                    </a:cubicBezTo>
                    <a:cubicBezTo>
                      <a:pt x="9150" y="1773"/>
                      <a:pt x="9457" y="2038"/>
                      <a:pt x="9178" y="3015"/>
                    </a:cubicBezTo>
                    <a:cubicBezTo>
                      <a:pt x="9109" y="3252"/>
                      <a:pt x="8969" y="3531"/>
                      <a:pt x="8844" y="3810"/>
                    </a:cubicBezTo>
                    <a:cubicBezTo>
                      <a:pt x="8774" y="3949"/>
                      <a:pt x="8718" y="4061"/>
                      <a:pt x="8662" y="4172"/>
                    </a:cubicBezTo>
                    <a:cubicBezTo>
                      <a:pt x="8341" y="4967"/>
                      <a:pt x="7937" y="5874"/>
                      <a:pt x="7518" y="6753"/>
                    </a:cubicBezTo>
                    <a:cubicBezTo>
                      <a:pt x="7044" y="7771"/>
                      <a:pt x="6612" y="8636"/>
                      <a:pt x="6193" y="9445"/>
                    </a:cubicBezTo>
                    <a:cubicBezTo>
                      <a:pt x="6124" y="9570"/>
                      <a:pt x="6054" y="9682"/>
                      <a:pt x="5984" y="9821"/>
                    </a:cubicBezTo>
                    <a:cubicBezTo>
                      <a:pt x="5580" y="10630"/>
                      <a:pt x="5133" y="11537"/>
                      <a:pt x="4394" y="11746"/>
                    </a:cubicBezTo>
                    <a:cubicBezTo>
                      <a:pt x="4368" y="11754"/>
                      <a:pt x="4337" y="11758"/>
                      <a:pt x="4304" y="11758"/>
                    </a:cubicBezTo>
                    <a:cubicBezTo>
                      <a:pt x="4040" y="11758"/>
                      <a:pt x="3593" y="11528"/>
                      <a:pt x="3431" y="11342"/>
                    </a:cubicBezTo>
                    <a:cubicBezTo>
                      <a:pt x="2957" y="10756"/>
                      <a:pt x="3180" y="10198"/>
                      <a:pt x="3473" y="9403"/>
                    </a:cubicBezTo>
                    <a:lnTo>
                      <a:pt x="3487" y="9361"/>
                    </a:lnTo>
                    <a:cubicBezTo>
                      <a:pt x="3836" y="8455"/>
                      <a:pt x="4296" y="7548"/>
                      <a:pt x="4882" y="6571"/>
                    </a:cubicBezTo>
                    <a:cubicBezTo>
                      <a:pt x="5022" y="6334"/>
                      <a:pt x="4952" y="6111"/>
                      <a:pt x="4798" y="6027"/>
                    </a:cubicBezTo>
                    <a:cubicBezTo>
                      <a:pt x="4752" y="6000"/>
                      <a:pt x="4693" y="5984"/>
                      <a:pt x="4630" y="5984"/>
                    </a:cubicBezTo>
                    <a:cubicBezTo>
                      <a:pt x="4504" y="5984"/>
                      <a:pt x="4361" y="6046"/>
                      <a:pt x="4268" y="6195"/>
                    </a:cubicBezTo>
                    <a:lnTo>
                      <a:pt x="4254" y="6223"/>
                    </a:lnTo>
                    <a:cubicBezTo>
                      <a:pt x="3418" y="7618"/>
                      <a:pt x="1646" y="10533"/>
                      <a:pt x="2609" y="11732"/>
                    </a:cubicBezTo>
                    <a:cubicBezTo>
                      <a:pt x="2940" y="12165"/>
                      <a:pt x="3735" y="12610"/>
                      <a:pt x="4413" y="12610"/>
                    </a:cubicBezTo>
                    <a:cubicBezTo>
                      <a:pt x="4477" y="12610"/>
                      <a:pt x="4541" y="12606"/>
                      <a:pt x="4603" y="12597"/>
                    </a:cubicBezTo>
                    <a:cubicBezTo>
                      <a:pt x="5273" y="12528"/>
                      <a:pt x="5607" y="11956"/>
                      <a:pt x="5900" y="11467"/>
                    </a:cubicBezTo>
                    <a:cubicBezTo>
                      <a:pt x="7170" y="9361"/>
                      <a:pt x="8188" y="7129"/>
                      <a:pt x="9192" y="4828"/>
                    </a:cubicBezTo>
                    <a:lnTo>
                      <a:pt x="9346" y="4451"/>
                    </a:lnTo>
                    <a:cubicBezTo>
                      <a:pt x="9973" y="3056"/>
                      <a:pt x="10517" y="1857"/>
                      <a:pt x="9374" y="894"/>
                    </a:cubicBezTo>
                    <a:cubicBezTo>
                      <a:pt x="8886" y="481"/>
                      <a:pt x="8048" y="0"/>
                      <a:pt x="722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0" name="Google Shape;400;p19"/>
          <p:cNvSpPr txBox="1">
            <a:spLocks noGrp="1"/>
          </p:cNvSpPr>
          <p:nvPr>
            <p:ph type="title"/>
          </p:nvPr>
        </p:nvSpPr>
        <p:spPr>
          <a:xfrm>
            <a:off x="2905500" y="2037325"/>
            <a:ext cx="3203400" cy="8967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01" name="Google Shape;401;p19"/>
          <p:cNvSpPr txBox="1">
            <a:spLocks noGrp="1"/>
          </p:cNvSpPr>
          <p:nvPr>
            <p:ph type="subTitle" idx="1"/>
          </p:nvPr>
        </p:nvSpPr>
        <p:spPr>
          <a:xfrm>
            <a:off x="3174750" y="3488875"/>
            <a:ext cx="27945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2" name="Google Shape;402;p19"/>
          <p:cNvSpPr txBox="1">
            <a:spLocks noGrp="1"/>
          </p:cNvSpPr>
          <p:nvPr>
            <p:ph type="title" idx="2" hasCustomPrompt="1"/>
          </p:nvPr>
        </p:nvSpPr>
        <p:spPr>
          <a:xfrm>
            <a:off x="2905500" y="1680150"/>
            <a:ext cx="32034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03" name="Google Shape;403;p19"/>
          <p:cNvSpPr/>
          <p:nvPr/>
        </p:nvSpPr>
        <p:spPr>
          <a:xfrm>
            <a:off x="-113641" y="-36102"/>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rot="-5400000" flipH="1">
            <a:off x="7010180" y="29093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404922" y="45133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8252524" y="429817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2290425" y="3418496"/>
            <a:ext cx="124091" cy="10939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2372075" y="3184084"/>
            <a:ext cx="81888" cy="7219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9"/>
          <p:cNvGrpSpPr/>
          <p:nvPr/>
        </p:nvGrpSpPr>
        <p:grpSpPr>
          <a:xfrm rot="5770333" flipH="1">
            <a:off x="1108740" y="425910"/>
            <a:ext cx="306762" cy="476338"/>
            <a:chOff x="4452729" y="352000"/>
            <a:chExt cx="225596" cy="350302"/>
          </a:xfrm>
        </p:grpSpPr>
        <p:sp>
          <p:nvSpPr>
            <p:cNvPr id="410" name="Google Shape;410;p1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19"/>
          <p:cNvSpPr/>
          <p:nvPr/>
        </p:nvSpPr>
        <p:spPr>
          <a:xfrm>
            <a:off x="2551550" y="3437087"/>
            <a:ext cx="81888" cy="7221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Gaegu"/>
              <a:buNone/>
              <a:defRPr sz="2800" b="1">
                <a:solidFill>
                  <a:schemeClr val="dk2"/>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1pPr>
            <a:lvl2pPr marL="914400" lvl="1"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2pPr>
            <a:lvl3pPr marL="1371600" lvl="2"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3pPr>
            <a:lvl4pPr marL="1828800" lvl="3"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4pPr>
            <a:lvl5pPr marL="2286000" lvl="4"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5pPr>
            <a:lvl6pPr marL="2743200" lvl="5"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7pPr>
            <a:lvl8pPr marL="3657600" lvl="7"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8pPr>
            <a:lvl9pPr marL="4114800" lvl="8"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 id="2147483658" r:id="rId4"/>
    <p:sldLayoutId id="2147483659" r:id="rId5"/>
    <p:sldLayoutId id="2147483660" r:id="rId6"/>
    <p:sldLayoutId id="2147483661" r:id="rId7"/>
    <p:sldLayoutId id="2147483663" r:id="rId8"/>
    <p:sldLayoutId id="2147483665" r:id="rId9"/>
    <p:sldLayoutId id="2147483674"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5"/>
          <p:cNvSpPr txBox="1">
            <a:spLocks noGrp="1"/>
          </p:cNvSpPr>
          <p:nvPr>
            <p:ph type="ctrTitle"/>
          </p:nvPr>
        </p:nvSpPr>
        <p:spPr>
          <a:xfrm>
            <a:off x="252066" y="1088102"/>
            <a:ext cx="8161038" cy="23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Poor Richard" panose="02080502050505020702" pitchFamily="18" charset="0"/>
              </a:rPr>
              <a:t>Presenting</a:t>
            </a:r>
            <a:br>
              <a:rPr lang="en" dirty="0">
                <a:latin typeface="Poor Richard" panose="02080502050505020702" pitchFamily="18" charset="0"/>
              </a:rPr>
            </a:br>
            <a:br>
              <a:rPr lang="en" dirty="0">
                <a:latin typeface="Poor Richard" panose="02080502050505020702" pitchFamily="18" charset="0"/>
              </a:rPr>
            </a:br>
            <a:r>
              <a:rPr lang="en" dirty="0">
                <a:latin typeface="Poor Richard" panose="02080502050505020702" pitchFamily="18" charset="0"/>
              </a:rPr>
              <a:t> Student Application</a:t>
            </a:r>
            <a:endParaRPr dirty="0">
              <a:latin typeface="Poor Richard" panose="02080502050505020702" pitchFamily="18" charset="0"/>
            </a:endParaRPr>
          </a:p>
        </p:txBody>
      </p:sp>
      <p:sp>
        <p:nvSpPr>
          <p:cNvPr id="640" name="Google Shape;640;p35"/>
          <p:cNvSpPr txBox="1">
            <a:spLocks noGrp="1"/>
          </p:cNvSpPr>
          <p:nvPr>
            <p:ph type="subTitle" idx="1"/>
          </p:nvPr>
        </p:nvSpPr>
        <p:spPr>
          <a:xfrm>
            <a:off x="132795" y="3332051"/>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dirty="0">
                <a:latin typeface="Candara" panose="020E0502030303020204" pitchFamily="34" charset="0"/>
              </a:rPr>
              <a:t>An IDEA Lab mini project initiative</a:t>
            </a:r>
            <a:endParaRPr dirty="0">
              <a:latin typeface="Candara"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50"/>
          <p:cNvSpPr txBox="1">
            <a:spLocks noGrp="1"/>
          </p:cNvSpPr>
          <p:nvPr>
            <p:ph type="title"/>
          </p:nvPr>
        </p:nvSpPr>
        <p:spPr>
          <a:xfrm>
            <a:off x="2878995" y="1675050"/>
            <a:ext cx="3203400" cy="896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Thankyou!!</a:t>
            </a:r>
            <a:endParaRPr dirty="0"/>
          </a:p>
        </p:txBody>
      </p:sp>
      <p:sp>
        <p:nvSpPr>
          <p:cNvPr id="2049" name="Google Shape;2049;p50"/>
          <p:cNvSpPr txBox="1">
            <a:spLocks noGrp="1"/>
          </p:cNvSpPr>
          <p:nvPr>
            <p:ph type="subTitle" idx="1"/>
          </p:nvPr>
        </p:nvSpPr>
        <p:spPr>
          <a:xfrm>
            <a:off x="2916696" y="3485747"/>
            <a:ext cx="3312189"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Your patience and attention is highly appreciated.</a:t>
            </a:r>
            <a:endParaRPr dirty="0"/>
          </a:p>
        </p:txBody>
      </p:sp>
      <p:grpSp>
        <p:nvGrpSpPr>
          <p:cNvPr id="2051" name="Google Shape;2051;p50"/>
          <p:cNvGrpSpPr/>
          <p:nvPr/>
        </p:nvGrpSpPr>
        <p:grpSpPr>
          <a:xfrm rot="1124905">
            <a:off x="7795240" y="4089608"/>
            <a:ext cx="482705" cy="502429"/>
            <a:chOff x="5196600" y="2162225"/>
            <a:chExt cx="482725" cy="502450"/>
          </a:xfrm>
        </p:grpSpPr>
        <p:sp>
          <p:nvSpPr>
            <p:cNvPr id="2052" name="Google Shape;2052;p50"/>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0"/>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0"/>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0"/>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0"/>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0"/>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0"/>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0"/>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0"/>
          <p:cNvGrpSpPr/>
          <p:nvPr/>
        </p:nvGrpSpPr>
        <p:grpSpPr>
          <a:xfrm>
            <a:off x="323700" y="751388"/>
            <a:ext cx="763750" cy="723975"/>
            <a:chOff x="3919050" y="4070275"/>
            <a:chExt cx="763750" cy="723975"/>
          </a:xfrm>
        </p:grpSpPr>
        <p:sp>
          <p:nvSpPr>
            <p:cNvPr id="2062" name="Google Shape;2062;p50"/>
            <p:cNvSpPr/>
            <p:nvPr/>
          </p:nvSpPr>
          <p:spPr>
            <a:xfrm>
              <a:off x="3919050" y="4070275"/>
              <a:ext cx="763750" cy="723975"/>
            </a:xfrm>
            <a:custGeom>
              <a:avLst/>
              <a:gdLst/>
              <a:ahLst/>
              <a:cxnLst/>
              <a:rect l="l" t="t" r="r" b="b"/>
              <a:pathLst>
                <a:path w="30550" h="28959" fill="none" extrusionOk="0">
                  <a:moveTo>
                    <a:pt x="19857" y="12659"/>
                  </a:moveTo>
                  <a:cubicBezTo>
                    <a:pt x="19146" y="11132"/>
                    <a:pt x="22954" y="11153"/>
                    <a:pt x="23916" y="11090"/>
                  </a:cubicBezTo>
                  <a:cubicBezTo>
                    <a:pt x="25820" y="11027"/>
                    <a:pt x="28959" y="10630"/>
                    <a:pt x="29607" y="8516"/>
                  </a:cubicBezTo>
                  <a:cubicBezTo>
                    <a:pt x="30549" y="5420"/>
                    <a:pt x="26009" y="2469"/>
                    <a:pt x="23707" y="1612"/>
                  </a:cubicBezTo>
                  <a:cubicBezTo>
                    <a:pt x="19418" y="0"/>
                    <a:pt x="12450" y="816"/>
                    <a:pt x="8496" y="3181"/>
                  </a:cubicBezTo>
                  <a:cubicBezTo>
                    <a:pt x="4583" y="5524"/>
                    <a:pt x="1842" y="10316"/>
                    <a:pt x="921" y="14626"/>
                  </a:cubicBezTo>
                  <a:cubicBezTo>
                    <a:pt x="1" y="18894"/>
                    <a:pt x="2156" y="23309"/>
                    <a:pt x="5859" y="25695"/>
                  </a:cubicBezTo>
                  <a:cubicBezTo>
                    <a:pt x="10588" y="28749"/>
                    <a:pt x="18392" y="28959"/>
                    <a:pt x="21468" y="23602"/>
                  </a:cubicBezTo>
                  <a:cubicBezTo>
                    <a:pt x="22619" y="21573"/>
                    <a:pt x="23079" y="19187"/>
                    <a:pt x="22305" y="17011"/>
                  </a:cubicBezTo>
                  <a:cubicBezTo>
                    <a:pt x="21866" y="15714"/>
                    <a:pt x="19376" y="13559"/>
                    <a:pt x="20045" y="1232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3978675" y="4453700"/>
              <a:ext cx="112500" cy="102025"/>
            </a:xfrm>
            <a:custGeom>
              <a:avLst/>
              <a:gdLst/>
              <a:ahLst/>
              <a:cxnLst/>
              <a:rect l="l" t="t" r="r" b="b"/>
              <a:pathLst>
                <a:path w="4500" h="4081" fill="none" extrusionOk="0">
                  <a:moveTo>
                    <a:pt x="2805" y="272"/>
                  </a:moveTo>
                  <a:cubicBezTo>
                    <a:pt x="1424" y="754"/>
                    <a:pt x="1" y="3767"/>
                    <a:pt x="2093" y="3913"/>
                  </a:cubicBezTo>
                  <a:cubicBezTo>
                    <a:pt x="3872" y="4081"/>
                    <a:pt x="4416" y="1612"/>
                    <a:pt x="4499" y="314"/>
                  </a:cubicBezTo>
                  <a:cubicBezTo>
                    <a:pt x="3830" y="0"/>
                    <a:pt x="3056" y="0"/>
                    <a:pt x="2428" y="440"/>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4029950" y="4258050"/>
              <a:ext cx="124525" cy="151200"/>
            </a:xfrm>
            <a:custGeom>
              <a:avLst/>
              <a:gdLst/>
              <a:ahLst/>
              <a:cxnLst/>
              <a:rect l="l" t="t" r="r" b="b"/>
              <a:pathLst>
                <a:path w="4981" h="6048" fill="none" extrusionOk="0">
                  <a:moveTo>
                    <a:pt x="1800" y="817"/>
                  </a:moveTo>
                  <a:cubicBezTo>
                    <a:pt x="0" y="1633"/>
                    <a:pt x="105" y="6048"/>
                    <a:pt x="2846" y="4813"/>
                  </a:cubicBezTo>
                  <a:cubicBezTo>
                    <a:pt x="4980" y="3851"/>
                    <a:pt x="4562" y="1"/>
                    <a:pt x="1800" y="11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4141375" y="4158150"/>
              <a:ext cx="208200" cy="109875"/>
            </a:xfrm>
            <a:custGeom>
              <a:avLst/>
              <a:gdLst/>
              <a:ahLst/>
              <a:cxnLst/>
              <a:rect l="l" t="t" r="r" b="b"/>
              <a:pathLst>
                <a:path w="8328" h="4395" fill="none" extrusionOk="0">
                  <a:moveTo>
                    <a:pt x="4854" y="838"/>
                  </a:moveTo>
                  <a:cubicBezTo>
                    <a:pt x="3201" y="1"/>
                    <a:pt x="0" y="4395"/>
                    <a:pt x="5064" y="3955"/>
                  </a:cubicBezTo>
                  <a:cubicBezTo>
                    <a:pt x="8328" y="3662"/>
                    <a:pt x="7909" y="628"/>
                    <a:pt x="4666" y="98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0"/>
            <p:cNvSpPr/>
            <p:nvPr/>
          </p:nvSpPr>
          <p:spPr>
            <a:xfrm>
              <a:off x="4428550" y="4150825"/>
              <a:ext cx="159550" cy="102550"/>
            </a:xfrm>
            <a:custGeom>
              <a:avLst/>
              <a:gdLst/>
              <a:ahLst/>
              <a:cxnLst/>
              <a:rect l="l" t="t" r="r" b="b"/>
              <a:pathLst>
                <a:path w="6382" h="4102" fill="none" extrusionOk="0">
                  <a:moveTo>
                    <a:pt x="2637" y="607"/>
                  </a:moveTo>
                  <a:cubicBezTo>
                    <a:pt x="0" y="587"/>
                    <a:pt x="1235" y="4102"/>
                    <a:pt x="3871" y="3369"/>
                  </a:cubicBezTo>
                  <a:cubicBezTo>
                    <a:pt x="6382" y="2679"/>
                    <a:pt x="4792" y="1"/>
                    <a:pt x="2490" y="2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0"/>
            <p:cNvSpPr/>
            <p:nvPr/>
          </p:nvSpPr>
          <p:spPr>
            <a:xfrm>
              <a:off x="4096900" y="4637300"/>
              <a:ext cx="208225" cy="80575"/>
            </a:xfrm>
            <a:custGeom>
              <a:avLst/>
              <a:gdLst/>
              <a:ahLst/>
              <a:cxnLst/>
              <a:rect l="l" t="t" r="r" b="b"/>
              <a:pathLst>
                <a:path w="8329" h="3223" fill="none" extrusionOk="0">
                  <a:moveTo>
                    <a:pt x="1549" y="586"/>
                  </a:moveTo>
                  <a:cubicBezTo>
                    <a:pt x="1" y="294"/>
                    <a:pt x="398" y="1486"/>
                    <a:pt x="1026" y="2093"/>
                  </a:cubicBezTo>
                  <a:cubicBezTo>
                    <a:pt x="1633" y="2700"/>
                    <a:pt x="3871" y="3223"/>
                    <a:pt x="4708" y="3014"/>
                  </a:cubicBezTo>
                  <a:cubicBezTo>
                    <a:pt x="8328" y="2072"/>
                    <a:pt x="3516" y="1"/>
                    <a:pt x="1549" y="586"/>
                  </a:cubicBezTo>
                  <a:close/>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0"/>
            <p:cNvSpPr/>
            <p:nvPr/>
          </p:nvSpPr>
          <p:spPr>
            <a:xfrm>
              <a:off x="4315025" y="4487700"/>
              <a:ext cx="128700" cy="182575"/>
            </a:xfrm>
            <a:custGeom>
              <a:avLst/>
              <a:gdLst/>
              <a:ahLst/>
              <a:cxnLst/>
              <a:rect l="l" t="t" r="r" b="b"/>
              <a:pathLst>
                <a:path w="5148" h="7303" fill="none" extrusionOk="0">
                  <a:moveTo>
                    <a:pt x="2449" y="1863"/>
                  </a:moveTo>
                  <a:cubicBezTo>
                    <a:pt x="1" y="3495"/>
                    <a:pt x="2533" y="7303"/>
                    <a:pt x="4081" y="4625"/>
                  </a:cubicBezTo>
                  <a:cubicBezTo>
                    <a:pt x="5148" y="2762"/>
                    <a:pt x="3725" y="0"/>
                    <a:pt x="1737" y="2197"/>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3930550" y="4527975"/>
              <a:ext cx="515800" cy="265750"/>
            </a:xfrm>
            <a:custGeom>
              <a:avLst/>
              <a:gdLst/>
              <a:ahLst/>
              <a:cxnLst/>
              <a:rect l="l" t="t" r="r" b="b"/>
              <a:pathLst>
                <a:path w="20632" h="10630" fill="none" extrusionOk="0">
                  <a:moveTo>
                    <a:pt x="273" y="1"/>
                  </a:moveTo>
                  <a:cubicBezTo>
                    <a:pt x="1" y="503"/>
                    <a:pt x="754" y="1549"/>
                    <a:pt x="963" y="2093"/>
                  </a:cubicBezTo>
                  <a:cubicBezTo>
                    <a:pt x="1194" y="2721"/>
                    <a:pt x="1298" y="3348"/>
                    <a:pt x="1466" y="3976"/>
                  </a:cubicBezTo>
                  <a:cubicBezTo>
                    <a:pt x="1800" y="5273"/>
                    <a:pt x="2658" y="6466"/>
                    <a:pt x="3683" y="7303"/>
                  </a:cubicBezTo>
                  <a:cubicBezTo>
                    <a:pt x="6090" y="9249"/>
                    <a:pt x="9103" y="10190"/>
                    <a:pt x="12137" y="10462"/>
                  </a:cubicBezTo>
                  <a:cubicBezTo>
                    <a:pt x="13852" y="10630"/>
                    <a:pt x="15735" y="10002"/>
                    <a:pt x="17326" y="9374"/>
                  </a:cubicBezTo>
                  <a:cubicBezTo>
                    <a:pt x="18330" y="8977"/>
                    <a:pt x="20632" y="7366"/>
                    <a:pt x="20464" y="6215"/>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0"/>
            <p:cNvSpPr/>
            <p:nvPr/>
          </p:nvSpPr>
          <p:spPr>
            <a:xfrm>
              <a:off x="4423300" y="4287350"/>
              <a:ext cx="247450" cy="125050"/>
            </a:xfrm>
            <a:custGeom>
              <a:avLst/>
              <a:gdLst/>
              <a:ahLst/>
              <a:cxnLst/>
              <a:rect l="l" t="t" r="r" b="b"/>
              <a:pathLst>
                <a:path w="9898" h="5002" fill="none" extrusionOk="0">
                  <a:moveTo>
                    <a:pt x="106" y="5001"/>
                  </a:moveTo>
                  <a:cubicBezTo>
                    <a:pt x="1" y="3955"/>
                    <a:pt x="1110" y="3704"/>
                    <a:pt x="1884" y="3641"/>
                  </a:cubicBezTo>
                  <a:cubicBezTo>
                    <a:pt x="3223" y="3537"/>
                    <a:pt x="4604" y="3516"/>
                    <a:pt x="5922" y="3307"/>
                  </a:cubicBezTo>
                  <a:cubicBezTo>
                    <a:pt x="7659" y="3014"/>
                    <a:pt x="9898" y="1947"/>
                    <a:pt x="9437" y="1"/>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0"/>
            <p:cNvSpPr/>
            <p:nvPr/>
          </p:nvSpPr>
          <p:spPr>
            <a:xfrm>
              <a:off x="4007975" y="4483000"/>
              <a:ext cx="28275" cy="54425"/>
            </a:xfrm>
            <a:custGeom>
              <a:avLst/>
              <a:gdLst/>
              <a:ahLst/>
              <a:cxnLst/>
              <a:rect l="l" t="t" r="r" b="b"/>
              <a:pathLst>
                <a:path w="1131" h="2177" fill="none" extrusionOk="0">
                  <a:moveTo>
                    <a:pt x="1" y="2176"/>
                  </a:moveTo>
                  <a:cubicBezTo>
                    <a:pt x="273" y="1653"/>
                    <a:pt x="586" y="230"/>
                    <a:pt x="113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0"/>
            <p:cNvSpPr/>
            <p:nvPr/>
          </p:nvSpPr>
          <p:spPr>
            <a:xfrm>
              <a:off x="4019475" y="4500775"/>
              <a:ext cx="19900" cy="44500"/>
            </a:xfrm>
            <a:custGeom>
              <a:avLst/>
              <a:gdLst/>
              <a:ahLst/>
              <a:cxnLst/>
              <a:rect l="l" t="t" r="r" b="b"/>
              <a:pathLst>
                <a:path w="796" h="1780" fill="none" extrusionOk="0">
                  <a:moveTo>
                    <a:pt x="22" y="1779"/>
                  </a:moveTo>
                  <a:cubicBezTo>
                    <a:pt x="1" y="1695"/>
                    <a:pt x="587" y="189"/>
                    <a:pt x="79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0"/>
            <p:cNvSpPr/>
            <p:nvPr/>
          </p:nvSpPr>
          <p:spPr>
            <a:xfrm>
              <a:off x="4041975" y="4503925"/>
              <a:ext cx="18325" cy="43425"/>
            </a:xfrm>
            <a:custGeom>
              <a:avLst/>
              <a:gdLst/>
              <a:ahLst/>
              <a:cxnLst/>
              <a:rect l="l" t="t" r="r" b="b"/>
              <a:pathLst>
                <a:path w="733" h="1737" fill="none" extrusionOk="0">
                  <a:moveTo>
                    <a:pt x="1" y="1737"/>
                  </a:moveTo>
                  <a:cubicBezTo>
                    <a:pt x="273" y="1151"/>
                    <a:pt x="482" y="544"/>
                    <a:pt x="73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0"/>
            <p:cNvSpPr/>
            <p:nvPr/>
          </p:nvSpPr>
          <p:spPr>
            <a:xfrm>
              <a:off x="4122525" y="4665550"/>
              <a:ext cx="16250" cy="21475"/>
            </a:xfrm>
            <a:custGeom>
              <a:avLst/>
              <a:gdLst/>
              <a:ahLst/>
              <a:cxnLst/>
              <a:rect l="l" t="t" r="r" b="b"/>
              <a:pathLst>
                <a:path w="650" h="859" fill="none" extrusionOk="0">
                  <a:moveTo>
                    <a:pt x="1" y="858"/>
                  </a:moveTo>
                  <a:cubicBezTo>
                    <a:pt x="336" y="670"/>
                    <a:pt x="294" y="105"/>
                    <a:pt x="64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0"/>
            <p:cNvSpPr/>
            <p:nvPr/>
          </p:nvSpPr>
          <p:spPr>
            <a:xfrm>
              <a:off x="4142925" y="4674450"/>
              <a:ext cx="11550" cy="23550"/>
            </a:xfrm>
            <a:custGeom>
              <a:avLst/>
              <a:gdLst/>
              <a:ahLst/>
              <a:cxnLst/>
              <a:rect l="l" t="t" r="r" b="b"/>
              <a:pathLst>
                <a:path w="462" h="942" fill="none" extrusionOk="0">
                  <a:moveTo>
                    <a:pt x="1" y="942"/>
                  </a:moveTo>
                  <a:cubicBezTo>
                    <a:pt x="210" y="691"/>
                    <a:pt x="294" y="293"/>
                    <a:pt x="461"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0"/>
            <p:cNvSpPr/>
            <p:nvPr/>
          </p:nvSpPr>
          <p:spPr>
            <a:xfrm>
              <a:off x="4163325" y="4679150"/>
              <a:ext cx="11025" cy="29325"/>
            </a:xfrm>
            <a:custGeom>
              <a:avLst/>
              <a:gdLst/>
              <a:ahLst/>
              <a:cxnLst/>
              <a:rect l="l" t="t" r="r" b="b"/>
              <a:pathLst>
                <a:path w="441" h="1173" fill="none" extrusionOk="0">
                  <a:moveTo>
                    <a:pt x="1" y="1172"/>
                  </a:moveTo>
                  <a:cubicBezTo>
                    <a:pt x="126" y="796"/>
                    <a:pt x="273" y="398"/>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0"/>
            <p:cNvSpPr/>
            <p:nvPr/>
          </p:nvSpPr>
          <p:spPr>
            <a:xfrm>
              <a:off x="4361075" y="4566675"/>
              <a:ext cx="19900" cy="41350"/>
            </a:xfrm>
            <a:custGeom>
              <a:avLst/>
              <a:gdLst/>
              <a:ahLst/>
              <a:cxnLst/>
              <a:rect l="l" t="t" r="r" b="b"/>
              <a:pathLst>
                <a:path w="796" h="1654" fill="none" extrusionOk="0">
                  <a:moveTo>
                    <a:pt x="209" y="1654"/>
                  </a:moveTo>
                  <a:cubicBezTo>
                    <a:pt x="0" y="1277"/>
                    <a:pt x="565" y="336"/>
                    <a:pt x="774" y="1"/>
                  </a:cubicBezTo>
                  <a:cubicBezTo>
                    <a:pt x="795" y="64"/>
                    <a:pt x="795" y="85"/>
                    <a:pt x="774" y="12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0"/>
            <p:cNvSpPr/>
            <p:nvPr/>
          </p:nvSpPr>
          <p:spPr>
            <a:xfrm>
              <a:off x="4377800" y="4581850"/>
              <a:ext cx="11525" cy="36125"/>
            </a:xfrm>
            <a:custGeom>
              <a:avLst/>
              <a:gdLst/>
              <a:ahLst/>
              <a:cxnLst/>
              <a:rect l="l" t="t" r="r" b="b"/>
              <a:pathLst>
                <a:path w="461" h="1445" fill="none" extrusionOk="0">
                  <a:moveTo>
                    <a:pt x="1" y="1444"/>
                  </a:moveTo>
                  <a:cubicBezTo>
                    <a:pt x="273" y="1235"/>
                    <a:pt x="356" y="398"/>
                    <a:pt x="461"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0"/>
            <p:cNvSpPr/>
            <p:nvPr/>
          </p:nvSpPr>
          <p:spPr>
            <a:xfrm>
              <a:off x="4395075" y="4593375"/>
              <a:ext cx="8900" cy="29825"/>
            </a:xfrm>
            <a:custGeom>
              <a:avLst/>
              <a:gdLst/>
              <a:ahLst/>
              <a:cxnLst/>
              <a:rect l="l" t="t" r="r" b="b"/>
              <a:pathLst>
                <a:path w="356" h="1193" fill="none" extrusionOk="0">
                  <a:moveTo>
                    <a:pt x="0" y="1193"/>
                  </a:moveTo>
                  <a:cubicBezTo>
                    <a:pt x="251" y="879"/>
                    <a:pt x="356" y="398"/>
                    <a:pt x="314"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0"/>
            <p:cNvSpPr/>
            <p:nvPr/>
          </p:nvSpPr>
          <p:spPr>
            <a:xfrm>
              <a:off x="4051925" y="4318225"/>
              <a:ext cx="13100" cy="42375"/>
            </a:xfrm>
            <a:custGeom>
              <a:avLst/>
              <a:gdLst/>
              <a:ahLst/>
              <a:cxnLst/>
              <a:rect l="l" t="t" r="r" b="b"/>
              <a:pathLst>
                <a:path w="524" h="1695" fill="none" extrusionOk="0">
                  <a:moveTo>
                    <a:pt x="0" y="1695"/>
                  </a:moveTo>
                  <a:cubicBezTo>
                    <a:pt x="105" y="1381"/>
                    <a:pt x="314" y="0"/>
                    <a:pt x="52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0"/>
            <p:cNvSpPr/>
            <p:nvPr/>
          </p:nvSpPr>
          <p:spPr>
            <a:xfrm>
              <a:off x="4070225" y="4337050"/>
              <a:ext cx="14675" cy="40300"/>
            </a:xfrm>
            <a:custGeom>
              <a:avLst/>
              <a:gdLst/>
              <a:ahLst/>
              <a:cxnLst/>
              <a:rect l="l" t="t" r="r" b="b"/>
              <a:pathLst>
                <a:path w="587" h="1612" fill="none" extrusionOk="0">
                  <a:moveTo>
                    <a:pt x="1" y="1612"/>
                  </a:moveTo>
                  <a:cubicBezTo>
                    <a:pt x="273" y="1465"/>
                    <a:pt x="335" y="377"/>
                    <a:pt x="586"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0"/>
            <p:cNvSpPr/>
            <p:nvPr/>
          </p:nvSpPr>
          <p:spPr>
            <a:xfrm>
              <a:off x="4099525" y="4323975"/>
              <a:ext cx="17800" cy="59650"/>
            </a:xfrm>
            <a:custGeom>
              <a:avLst/>
              <a:gdLst/>
              <a:ahLst/>
              <a:cxnLst/>
              <a:rect l="l" t="t" r="r" b="b"/>
              <a:pathLst>
                <a:path w="712" h="2386" fill="none" extrusionOk="0">
                  <a:moveTo>
                    <a:pt x="0" y="2386"/>
                  </a:moveTo>
                  <a:cubicBezTo>
                    <a:pt x="293" y="1611"/>
                    <a:pt x="481" y="795"/>
                    <a:pt x="712"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0"/>
            <p:cNvSpPr/>
            <p:nvPr/>
          </p:nvSpPr>
          <p:spPr>
            <a:xfrm>
              <a:off x="4213025" y="4212025"/>
              <a:ext cx="16250" cy="40300"/>
            </a:xfrm>
            <a:custGeom>
              <a:avLst/>
              <a:gdLst/>
              <a:ahLst/>
              <a:cxnLst/>
              <a:rect l="l" t="t" r="r" b="b"/>
              <a:pathLst>
                <a:path w="650" h="1612" fill="none" extrusionOk="0">
                  <a:moveTo>
                    <a:pt x="1" y="1612"/>
                  </a:moveTo>
                  <a:cubicBezTo>
                    <a:pt x="231" y="1089"/>
                    <a:pt x="461" y="566"/>
                    <a:pt x="649"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0"/>
            <p:cNvSpPr/>
            <p:nvPr/>
          </p:nvSpPr>
          <p:spPr>
            <a:xfrm>
              <a:off x="4242325" y="4220925"/>
              <a:ext cx="15200" cy="34550"/>
            </a:xfrm>
            <a:custGeom>
              <a:avLst/>
              <a:gdLst/>
              <a:ahLst/>
              <a:cxnLst/>
              <a:rect l="l" t="t" r="r" b="b"/>
              <a:pathLst>
                <a:path w="608" h="1382" fill="none" extrusionOk="0">
                  <a:moveTo>
                    <a:pt x="0" y="1381"/>
                  </a:moveTo>
                  <a:cubicBezTo>
                    <a:pt x="42" y="942"/>
                    <a:pt x="293" y="314"/>
                    <a:pt x="607"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0"/>
            <p:cNvSpPr/>
            <p:nvPr/>
          </p:nvSpPr>
          <p:spPr>
            <a:xfrm>
              <a:off x="4265350" y="4221975"/>
              <a:ext cx="11000" cy="33500"/>
            </a:xfrm>
            <a:custGeom>
              <a:avLst/>
              <a:gdLst/>
              <a:ahLst/>
              <a:cxnLst/>
              <a:rect l="l" t="t" r="r" b="b"/>
              <a:pathLst>
                <a:path w="440" h="1340" fill="none" extrusionOk="0">
                  <a:moveTo>
                    <a:pt x="0" y="1339"/>
                  </a:moveTo>
                  <a:cubicBezTo>
                    <a:pt x="126" y="900"/>
                    <a:pt x="251" y="419"/>
                    <a:pt x="43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0"/>
            <p:cNvSpPr/>
            <p:nvPr/>
          </p:nvSpPr>
          <p:spPr>
            <a:xfrm>
              <a:off x="4286250" y="4230350"/>
              <a:ext cx="11025" cy="20925"/>
            </a:xfrm>
            <a:custGeom>
              <a:avLst/>
              <a:gdLst/>
              <a:ahLst/>
              <a:cxnLst/>
              <a:rect l="l" t="t" r="r" b="b"/>
              <a:pathLst>
                <a:path w="441" h="837" fill="none" extrusionOk="0">
                  <a:moveTo>
                    <a:pt x="1" y="837"/>
                  </a:moveTo>
                  <a:cubicBezTo>
                    <a:pt x="168" y="607"/>
                    <a:pt x="357" y="293"/>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0"/>
            <p:cNvSpPr/>
            <p:nvPr/>
          </p:nvSpPr>
          <p:spPr>
            <a:xfrm>
              <a:off x="4473525" y="4183775"/>
              <a:ext cx="14675" cy="36650"/>
            </a:xfrm>
            <a:custGeom>
              <a:avLst/>
              <a:gdLst/>
              <a:ahLst/>
              <a:cxnLst/>
              <a:rect l="l" t="t" r="r" b="b"/>
              <a:pathLst>
                <a:path w="587" h="1466" fill="none" extrusionOk="0">
                  <a:moveTo>
                    <a:pt x="147" y="1465"/>
                  </a:moveTo>
                  <a:cubicBezTo>
                    <a:pt x="1" y="1173"/>
                    <a:pt x="377" y="147"/>
                    <a:pt x="58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0"/>
            <p:cNvSpPr/>
            <p:nvPr/>
          </p:nvSpPr>
          <p:spPr>
            <a:xfrm>
              <a:off x="4495500" y="4200525"/>
              <a:ext cx="14150" cy="34550"/>
            </a:xfrm>
            <a:custGeom>
              <a:avLst/>
              <a:gdLst/>
              <a:ahLst/>
              <a:cxnLst/>
              <a:rect l="l" t="t" r="r" b="b"/>
              <a:pathLst>
                <a:path w="566" h="1382" fill="none" extrusionOk="0">
                  <a:moveTo>
                    <a:pt x="0" y="1381"/>
                  </a:moveTo>
                  <a:cubicBezTo>
                    <a:pt x="126" y="921"/>
                    <a:pt x="377" y="440"/>
                    <a:pt x="565"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0"/>
            <p:cNvSpPr/>
            <p:nvPr/>
          </p:nvSpPr>
          <p:spPr>
            <a:xfrm>
              <a:off x="4519550" y="4198425"/>
              <a:ext cx="16250" cy="33500"/>
            </a:xfrm>
            <a:custGeom>
              <a:avLst/>
              <a:gdLst/>
              <a:ahLst/>
              <a:cxnLst/>
              <a:rect l="l" t="t" r="r" b="b"/>
              <a:pathLst>
                <a:path w="650" h="1340" fill="none" extrusionOk="0">
                  <a:moveTo>
                    <a:pt x="1" y="1340"/>
                  </a:moveTo>
                  <a:cubicBezTo>
                    <a:pt x="252" y="1047"/>
                    <a:pt x="650" y="398"/>
                    <a:pt x="608"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50"/>
          <p:cNvGrpSpPr/>
          <p:nvPr/>
        </p:nvGrpSpPr>
        <p:grpSpPr>
          <a:xfrm>
            <a:off x="1008850" y="1152975"/>
            <a:ext cx="219700" cy="716650"/>
            <a:chOff x="4771700" y="4284750"/>
            <a:chExt cx="219700" cy="716650"/>
          </a:xfrm>
        </p:grpSpPr>
        <p:sp>
          <p:nvSpPr>
            <p:cNvPr id="2091" name="Google Shape;2091;p50"/>
            <p:cNvSpPr/>
            <p:nvPr/>
          </p:nvSpPr>
          <p:spPr>
            <a:xfrm>
              <a:off x="4771700" y="4284750"/>
              <a:ext cx="90500" cy="161125"/>
            </a:xfrm>
            <a:custGeom>
              <a:avLst/>
              <a:gdLst/>
              <a:ahLst/>
              <a:cxnLst/>
              <a:rect l="l" t="t" r="r" b="b"/>
              <a:pathLst>
                <a:path w="3620" h="6445" fill="none" extrusionOk="0">
                  <a:moveTo>
                    <a:pt x="1402" y="6152"/>
                  </a:moveTo>
                  <a:cubicBezTo>
                    <a:pt x="0" y="4373"/>
                    <a:pt x="84" y="1193"/>
                    <a:pt x="2260" y="0"/>
                  </a:cubicBezTo>
                  <a:cubicBezTo>
                    <a:pt x="2406" y="628"/>
                    <a:pt x="2992" y="1151"/>
                    <a:pt x="3243" y="1779"/>
                  </a:cubicBezTo>
                  <a:cubicBezTo>
                    <a:pt x="3536" y="2469"/>
                    <a:pt x="3620" y="3285"/>
                    <a:pt x="3578" y="3997"/>
                  </a:cubicBezTo>
                  <a:cubicBezTo>
                    <a:pt x="3578" y="4624"/>
                    <a:pt x="3452" y="5231"/>
                    <a:pt x="2950" y="5712"/>
                  </a:cubicBezTo>
                  <a:cubicBezTo>
                    <a:pt x="2678" y="5963"/>
                    <a:pt x="1674" y="6445"/>
                    <a:pt x="1444" y="6089"/>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0"/>
            <p:cNvSpPr/>
            <p:nvPr/>
          </p:nvSpPr>
          <p:spPr>
            <a:xfrm>
              <a:off x="4779025" y="4302525"/>
              <a:ext cx="25125" cy="99925"/>
            </a:xfrm>
            <a:custGeom>
              <a:avLst/>
              <a:gdLst/>
              <a:ahLst/>
              <a:cxnLst/>
              <a:rect l="l" t="t" r="r" b="b"/>
              <a:pathLst>
                <a:path w="1005" h="3997" fill="none" extrusionOk="0">
                  <a:moveTo>
                    <a:pt x="1004" y="0"/>
                  </a:moveTo>
                  <a:cubicBezTo>
                    <a:pt x="837" y="1026"/>
                    <a:pt x="0" y="3139"/>
                    <a:pt x="816" y="3997"/>
                  </a:cubicBezTo>
                  <a:cubicBezTo>
                    <a:pt x="837" y="3955"/>
                    <a:pt x="837" y="3892"/>
                    <a:pt x="816" y="385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0"/>
            <p:cNvSpPr/>
            <p:nvPr/>
          </p:nvSpPr>
          <p:spPr>
            <a:xfrm>
              <a:off x="4802550" y="4298875"/>
              <a:ext cx="17300" cy="112475"/>
            </a:xfrm>
            <a:custGeom>
              <a:avLst/>
              <a:gdLst/>
              <a:ahLst/>
              <a:cxnLst/>
              <a:rect l="l" t="t" r="r" b="b"/>
              <a:pathLst>
                <a:path w="692" h="4499" fill="none" extrusionOk="0">
                  <a:moveTo>
                    <a:pt x="398" y="0"/>
                  </a:moveTo>
                  <a:cubicBezTo>
                    <a:pt x="440" y="1507"/>
                    <a:pt x="1" y="3034"/>
                    <a:pt x="628" y="4499"/>
                  </a:cubicBezTo>
                  <a:cubicBezTo>
                    <a:pt x="691" y="4394"/>
                    <a:pt x="691" y="4289"/>
                    <a:pt x="691" y="4143"/>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0"/>
            <p:cNvSpPr/>
            <p:nvPr/>
          </p:nvSpPr>
          <p:spPr>
            <a:xfrm>
              <a:off x="4811975" y="4292575"/>
              <a:ext cx="25125" cy="116675"/>
            </a:xfrm>
            <a:custGeom>
              <a:avLst/>
              <a:gdLst/>
              <a:ahLst/>
              <a:cxnLst/>
              <a:rect l="l" t="t" r="r" b="b"/>
              <a:pathLst>
                <a:path w="1005" h="4667" fill="none" extrusionOk="0">
                  <a:moveTo>
                    <a:pt x="481" y="1"/>
                  </a:moveTo>
                  <a:cubicBezTo>
                    <a:pt x="0" y="1528"/>
                    <a:pt x="774" y="3181"/>
                    <a:pt x="1005" y="4667"/>
                  </a:cubicBezTo>
                  <a:lnTo>
                    <a:pt x="1005" y="4395"/>
                  </a:ln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0"/>
            <p:cNvSpPr/>
            <p:nvPr/>
          </p:nvSpPr>
          <p:spPr>
            <a:xfrm>
              <a:off x="4830800" y="4307225"/>
              <a:ext cx="12050" cy="65950"/>
            </a:xfrm>
            <a:custGeom>
              <a:avLst/>
              <a:gdLst/>
              <a:ahLst/>
              <a:cxnLst/>
              <a:rect l="l" t="t" r="r" b="b"/>
              <a:pathLst>
                <a:path w="482" h="2638" fill="none" extrusionOk="0">
                  <a:moveTo>
                    <a:pt x="21" y="1"/>
                  </a:moveTo>
                  <a:cubicBezTo>
                    <a:pt x="0" y="880"/>
                    <a:pt x="231" y="1717"/>
                    <a:pt x="482" y="2553"/>
                  </a:cubicBezTo>
                  <a:cubicBezTo>
                    <a:pt x="461" y="2616"/>
                    <a:pt x="440" y="2637"/>
                    <a:pt x="356" y="261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0"/>
            <p:cNvSpPr/>
            <p:nvPr/>
          </p:nvSpPr>
          <p:spPr>
            <a:xfrm>
              <a:off x="4809875" y="4432775"/>
              <a:ext cx="111450" cy="218150"/>
            </a:xfrm>
            <a:custGeom>
              <a:avLst/>
              <a:gdLst/>
              <a:ahLst/>
              <a:cxnLst/>
              <a:rect l="l" t="t" r="r" b="b"/>
              <a:pathLst>
                <a:path w="4458" h="8726" fill="none" extrusionOk="0">
                  <a:moveTo>
                    <a:pt x="0" y="398"/>
                  </a:moveTo>
                  <a:cubicBezTo>
                    <a:pt x="0" y="2846"/>
                    <a:pt x="1026" y="6006"/>
                    <a:pt x="1151" y="8705"/>
                  </a:cubicBezTo>
                  <a:cubicBezTo>
                    <a:pt x="1988" y="8726"/>
                    <a:pt x="3034" y="8391"/>
                    <a:pt x="3830" y="8203"/>
                  </a:cubicBezTo>
                  <a:cubicBezTo>
                    <a:pt x="4394" y="8077"/>
                    <a:pt x="4457" y="7972"/>
                    <a:pt x="4332" y="7407"/>
                  </a:cubicBezTo>
                  <a:cubicBezTo>
                    <a:pt x="4206" y="6884"/>
                    <a:pt x="3976" y="6361"/>
                    <a:pt x="3704" y="5901"/>
                  </a:cubicBezTo>
                  <a:cubicBezTo>
                    <a:pt x="2616" y="4081"/>
                    <a:pt x="1842" y="2009"/>
                    <a:pt x="1256" y="0"/>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0"/>
            <p:cNvSpPr/>
            <p:nvPr/>
          </p:nvSpPr>
          <p:spPr>
            <a:xfrm>
              <a:off x="4836550" y="4616375"/>
              <a:ext cx="154850" cy="385025"/>
            </a:xfrm>
            <a:custGeom>
              <a:avLst/>
              <a:gdLst/>
              <a:ahLst/>
              <a:cxnLst/>
              <a:rect l="l" t="t" r="r" b="b"/>
              <a:pathLst>
                <a:path w="6194" h="15401" fill="none" extrusionOk="0">
                  <a:moveTo>
                    <a:pt x="84" y="1444"/>
                  </a:moveTo>
                  <a:cubicBezTo>
                    <a:pt x="1" y="3014"/>
                    <a:pt x="607" y="4834"/>
                    <a:pt x="1026" y="6361"/>
                  </a:cubicBezTo>
                  <a:cubicBezTo>
                    <a:pt x="1444" y="7952"/>
                    <a:pt x="2386" y="9416"/>
                    <a:pt x="3181" y="10860"/>
                  </a:cubicBezTo>
                  <a:cubicBezTo>
                    <a:pt x="3746" y="11885"/>
                    <a:pt x="4395" y="12848"/>
                    <a:pt x="5001" y="13810"/>
                  </a:cubicBezTo>
                  <a:cubicBezTo>
                    <a:pt x="5315" y="14312"/>
                    <a:pt x="5587" y="15045"/>
                    <a:pt x="6006" y="15400"/>
                  </a:cubicBezTo>
                  <a:cubicBezTo>
                    <a:pt x="6194" y="14145"/>
                    <a:pt x="6068" y="12785"/>
                    <a:pt x="5901" y="11530"/>
                  </a:cubicBezTo>
                  <a:cubicBezTo>
                    <a:pt x="5713" y="10002"/>
                    <a:pt x="5524" y="8433"/>
                    <a:pt x="5190" y="6885"/>
                  </a:cubicBezTo>
                  <a:cubicBezTo>
                    <a:pt x="4667" y="4562"/>
                    <a:pt x="4834" y="2009"/>
                    <a:pt x="3453" y="1"/>
                  </a:cubicBezTo>
                  <a:cubicBezTo>
                    <a:pt x="3327" y="1"/>
                    <a:pt x="3244" y="84"/>
                    <a:pt x="3160" y="168"/>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2"/>
          <p:cNvSpPr txBox="1">
            <a:spLocks noGrp="1"/>
          </p:cNvSpPr>
          <p:nvPr>
            <p:ph type="title"/>
          </p:nvPr>
        </p:nvSpPr>
        <p:spPr>
          <a:xfrm>
            <a:off x="311700" y="1614676"/>
            <a:ext cx="8520600" cy="1963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IN" sz="6600" dirty="0">
                <a:latin typeface="Arial Rounded MT Bold" panose="020F0704030504030204" pitchFamily="34" charset="0"/>
              </a:rPr>
              <a:t>Team Odyssey</a:t>
            </a:r>
            <a:endParaRPr sz="6600" dirty="0">
              <a:latin typeface="Arial Rounded MT Bold" panose="020F0704030504030204" pitchFamily="34" charset="0"/>
            </a:endParaRPr>
          </a:p>
        </p:txBody>
      </p:sp>
      <p:sp>
        <p:nvSpPr>
          <p:cNvPr id="865" name="Google Shape;865;p42"/>
          <p:cNvSpPr txBox="1">
            <a:spLocks noGrp="1"/>
          </p:cNvSpPr>
          <p:nvPr>
            <p:ph type="body" idx="1"/>
          </p:nvPr>
        </p:nvSpPr>
        <p:spPr>
          <a:xfrm>
            <a:off x="184813" y="1867364"/>
            <a:ext cx="8520600" cy="601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sz="2800" dirty="0">
                <a:effectLst>
                  <a:outerShdw blurRad="38100" dist="38100" dir="2700000" algn="tl">
                    <a:srgbClr val="000000">
                      <a:alpha val="43137"/>
                    </a:srgbClr>
                  </a:outerShdw>
                </a:effectLst>
                <a:latin typeface="Castellar" panose="020A0402060406010301" pitchFamily="18" charset="0"/>
                <a:ea typeface="STKaiti" panose="02010600040101010101" pitchFamily="2" charset="-122"/>
              </a:rPr>
              <a:t>W</a:t>
            </a:r>
            <a:r>
              <a:rPr lang="en" sz="2800" dirty="0">
                <a:effectLst>
                  <a:outerShdw blurRad="38100" dist="38100" dir="2700000" algn="tl">
                    <a:srgbClr val="000000">
                      <a:alpha val="43137"/>
                    </a:srgbClr>
                  </a:outerShdw>
                </a:effectLst>
                <a:latin typeface="Castellar" panose="020A0402060406010301" pitchFamily="18" charset="0"/>
                <a:ea typeface="STKaiti" panose="02010600040101010101" pitchFamily="2" charset="-122"/>
              </a:rPr>
              <a:t>e are</a:t>
            </a:r>
            <a:endParaRPr sz="2800" dirty="0">
              <a:effectLst>
                <a:outerShdw blurRad="38100" dist="38100" dir="2700000" algn="tl">
                  <a:srgbClr val="000000">
                    <a:alpha val="43137"/>
                  </a:srgbClr>
                </a:outerShdw>
              </a:effectLst>
              <a:latin typeface="Castellar" panose="020A0402060406010301" pitchFamily="18" charset="0"/>
              <a:ea typeface="STKaiti" panose="02010600040101010101" pitchFamily="2" charset="-122"/>
            </a:endParaRPr>
          </a:p>
        </p:txBody>
      </p:sp>
      <p:grpSp>
        <p:nvGrpSpPr>
          <p:cNvPr id="866" name="Google Shape;866;p42"/>
          <p:cNvGrpSpPr/>
          <p:nvPr/>
        </p:nvGrpSpPr>
        <p:grpSpPr>
          <a:xfrm rot="5400000">
            <a:off x="7568881" y="2817011"/>
            <a:ext cx="940955" cy="526255"/>
            <a:chOff x="1848388" y="1192013"/>
            <a:chExt cx="533418" cy="227983"/>
          </a:xfrm>
        </p:grpSpPr>
        <p:sp>
          <p:nvSpPr>
            <p:cNvPr id="867" name="Google Shape;867;p42"/>
            <p:cNvSpPr/>
            <p:nvPr/>
          </p:nvSpPr>
          <p:spPr>
            <a:xfrm rot="-2238940">
              <a:off x="1909116" y="1193895"/>
              <a:ext cx="48950" cy="216887"/>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2086205" y="1192013"/>
              <a:ext cx="63150" cy="21530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rot="1767252">
              <a:off x="2271346" y="1204629"/>
              <a:ext cx="61847" cy="213990"/>
            </a:xfrm>
            <a:custGeom>
              <a:avLst/>
              <a:gdLst/>
              <a:ahLst/>
              <a:cxnLst/>
              <a:rect l="l" t="t" r="r" b="b"/>
              <a:pathLst>
                <a:path w="2474" h="6624" extrusionOk="0">
                  <a:moveTo>
                    <a:pt x="1104" y="1"/>
                  </a:moveTo>
                  <a:cubicBezTo>
                    <a:pt x="616" y="1"/>
                    <a:pt x="112" y="314"/>
                    <a:pt x="75" y="942"/>
                  </a:cubicBezTo>
                  <a:cubicBezTo>
                    <a:pt x="0" y="2615"/>
                    <a:pt x="135" y="4272"/>
                    <a:pt x="433" y="5915"/>
                  </a:cubicBezTo>
                  <a:cubicBezTo>
                    <a:pt x="535" y="6410"/>
                    <a:pt x="895" y="6624"/>
                    <a:pt x="1276" y="6624"/>
                  </a:cubicBezTo>
                  <a:cubicBezTo>
                    <a:pt x="1851" y="6624"/>
                    <a:pt x="2474" y="6138"/>
                    <a:pt x="2330" y="5393"/>
                  </a:cubicBezTo>
                  <a:cubicBezTo>
                    <a:pt x="2046" y="3929"/>
                    <a:pt x="1972" y="2435"/>
                    <a:pt x="2031" y="942"/>
                  </a:cubicBezTo>
                  <a:cubicBezTo>
                    <a:pt x="2061" y="314"/>
                    <a:pt x="1591"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42"/>
          <p:cNvGrpSpPr/>
          <p:nvPr/>
        </p:nvGrpSpPr>
        <p:grpSpPr>
          <a:xfrm rot="-5400000">
            <a:off x="725714" y="2760440"/>
            <a:ext cx="868834" cy="491454"/>
            <a:chOff x="1848388" y="1192013"/>
            <a:chExt cx="533418" cy="227983"/>
          </a:xfrm>
        </p:grpSpPr>
        <p:sp>
          <p:nvSpPr>
            <p:cNvPr id="871" name="Google Shape;871;p42"/>
            <p:cNvSpPr/>
            <p:nvPr/>
          </p:nvSpPr>
          <p:spPr>
            <a:xfrm rot="-2238940">
              <a:off x="1909116" y="1193895"/>
              <a:ext cx="48950" cy="216887"/>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2086205" y="1192013"/>
              <a:ext cx="63150" cy="21530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rot="1767252">
              <a:off x="2271346" y="1204629"/>
              <a:ext cx="61847" cy="213990"/>
            </a:xfrm>
            <a:custGeom>
              <a:avLst/>
              <a:gdLst/>
              <a:ahLst/>
              <a:cxnLst/>
              <a:rect l="l" t="t" r="r" b="b"/>
              <a:pathLst>
                <a:path w="2474" h="6624" extrusionOk="0">
                  <a:moveTo>
                    <a:pt x="1104" y="1"/>
                  </a:moveTo>
                  <a:cubicBezTo>
                    <a:pt x="616" y="1"/>
                    <a:pt x="112" y="314"/>
                    <a:pt x="75" y="942"/>
                  </a:cubicBezTo>
                  <a:cubicBezTo>
                    <a:pt x="0" y="2615"/>
                    <a:pt x="135" y="4272"/>
                    <a:pt x="433" y="5915"/>
                  </a:cubicBezTo>
                  <a:cubicBezTo>
                    <a:pt x="535" y="6410"/>
                    <a:pt x="895" y="6624"/>
                    <a:pt x="1276" y="6624"/>
                  </a:cubicBezTo>
                  <a:cubicBezTo>
                    <a:pt x="1851" y="6624"/>
                    <a:pt x="2474" y="6138"/>
                    <a:pt x="2330" y="5393"/>
                  </a:cubicBezTo>
                  <a:cubicBezTo>
                    <a:pt x="2046" y="3929"/>
                    <a:pt x="1972" y="2435"/>
                    <a:pt x="2031" y="942"/>
                  </a:cubicBezTo>
                  <a:cubicBezTo>
                    <a:pt x="2061" y="314"/>
                    <a:pt x="1591"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42"/>
          <p:cNvSpPr/>
          <p:nvPr/>
        </p:nvSpPr>
        <p:spPr>
          <a:xfrm>
            <a:off x="3570238" y="3617173"/>
            <a:ext cx="1749750" cy="138200"/>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10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p51"/>
          <p:cNvSpPr txBox="1">
            <a:spLocks noGrp="1"/>
          </p:cNvSpPr>
          <p:nvPr>
            <p:ph type="ctrTitle"/>
          </p:nvPr>
        </p:nvSpPr>
        <p:spPr>
          <a:xfrm flipH="1">
            <a:off x="175923" y="3616059"/>
            <a:ext cx="2195400" cy="57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Kanishka</a:t>
            </a:r>
            <a:endParaRPr dirty="0"/>
          </a:p>
        </p:txBody>
      </p:sp>
      <p:sp>
        <p:nvSpPr>
          <p:cNvPr id="2104" name="Google Shape;2104;p51"/>
          <p:cNvSpPr txBox="1">
            <a:spLocks noGrp="1"/>
          </p:cNvSpPr>
          <p:nvPr>
            <p:ph type="ctrTitle" idx="2"/>
          </p:nvPr>
        </p:nvSpPr>
        <p:spPr>
          <a:xfrm flipH="1">
            <a:off x="2308663" y="3615025"/>
            <a:ext cx="2195400" cy="57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Poorva</a:t>
            </a:r>
            <a:endParaRPr dirty="0"/>
          </a:p>
        </p:txBody>
      </p:sp>
      <p:sp>
        <p:nvSpPr>
          <p:cNvPr id="2106" name="Google Shape;2106;p51"/>
          <p:cNvSpPr txBox="1">
            <a:spLocks noGrp="1"/>
          </p:cNvSpPr>
          <p:nvPr>
            <p:ph type="ctrTitle" idx="4"/>
          </p:nvPr>
        </p:nvSpPr>
        <p:spPr>
          <a:xfrm flipH="1">
            <a:off x="4502327" y="3643923"/>
            <a:ext cx="2195400" cy="577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Shashwat</a:t>
            </a:r>
            <a:endParaRPr dirty="0"/>
          </a:p>
        </p:txBody>
      </p:sp>
      <p:sp>
        <p:nvSpPr>
          <p:cNvPr id="2108" name="Google Shape;2108;p51"/>
          <p:cNvSpPr txBox="1">
            <a:spLocks noGrp="1"/>
          </p:cNvSpPr>
          <p:nvPr>
            <p:ph type="title" idx="6"/>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could use three columns, why not?</a:t>
            </a:r>
            <a:endParaRPr dirty="0"/>
          </a:p>
        </p:txBody>
      </p:sp>
      <p:pic>
        <p:nvPicPr>
          <p:cNvPr id="2110" name="Google Shape;2110;p51"/>
          <p:cNvPicPr preferRelativeResize="0"/>
          <p:nvPr/>
        </p:nvPicPr>
        <p:blipFill rotWithShape="1">
          <a:blip r:embed="rId3">
            <a:alphaModFix/>
          </a:blip>
          <a:srcRect r="44699"/>
          <a:stretch/>
        </p:blipFill>
        <p:spPr>
          <a:xfrm>
            <a:off x="4686536" y="1748206"/>
            <a:ext cx="1548600" cy="1565400"/>
          </a:xfrm>
          <a:prstGeom prst="ellipse">
            <a:avLst/>
          </a:prstGeom>
          <a:noFill/>
          <a:ln>
            <a:noFill/>
          </a:ln>
        </p:spPr>
      </p:pic>
      <p:pic>
        <p:nvPicPr>
          <p:cNvPr id="2111" name="Google Shape;2111;p51"/>
          <p:cNvPicPr preferRelativeResize="0"/>
          <p:nvPr/>
        </p:nvPicPr>
        <p:blipFill rotWithShape="1">
          <a:blip r:embed="rId4">
            <a:alphaModFix/>
          </a:blip>
          <a:srcRect l="44404"/>
          <a:stretch/>
        </p:blipFill>
        <p:spPr>
          <a:xfrm>
            <a:off x="519538" y="1667562"/>
            <a:ext cx="1548600" cy="1565400"/>
          </a:xfrm>
          <a:prstGeom prst="ellipse">
            <a:avLst/>
          </a:prstGeom>
          <a:noFill/>
          <a:ln>
            <a:noFill/>
          </a:ln>
        </p:spPr>
      </p:pic>
      <p:sp>
        <p:nvSpPr>
          <p:cNvPr id="2112" name="Google Shape;2112;p51"/>
          <p:cNvSpPr/>
          <p:nvPr/>
        </p:nvSpPr>
        <p:spPr>
          <a:xfrm>
            <a:off x="451578" y="1618907"/>
            <a:ext cx="1644090" cy="1673969"/>
          </a:xfrm>
          <a:custGeom>
            <a:avLst/>
            <a:gdLst/>
            <a:ahLst/>
            <a:cxnLst/>
            <a:rect l="l" t="t" r="r" b="b"/>
            <a:pathLst>
              <a:path w="30538" h="31093" extrusionOk="0">
                <a:moveTo>
                  <a:pt x="30427" y="15787"/>
                </a:moveTo>
                <a:cubicBezTo>
                  <a:pt x="30427" y="15011"/>
                  <a:pt x="30279" y="14234"/>
                  <a:pt x="30316" y="13643"/>
                </a:cubicBezTo>
                <a:lnTo>
                  <a:pt x="30279" y="13384"/>
                </a:lnTo>
                <a:cubicBezTo>
                  <a:pt x="30242" y="12940"/>
                  <a:pt x="29946" y="12349"/>
                  <a:pt x="30057" y="12016"/>
                </a:cubicBezTo>
                <a:cubicBezTo>
                  <a:pt x="29761" y="11424"/>
                  <a:pt x="29909" y="11092"/>
                  <a:pt x="29614" y="10537"/>
                </a:cubicBezTo>
                <a:cubicBezTo>
                  <a:pt x="29540" y="10315"/>
                  <a:pt x="29429" y="10056"/>
                  <a:pt x="29318" y="9835"/>
                </a:cubicBezTo>
                <a:lnTo>
                  <a:pt x="29244" y="9687"/>
                </a:lnTo>
                <a:cubicBezTo>
                  <a:pt x="28948" y="9132"/>
                  <a:pt x="28874" y="8762"/>
                  <a:pt x="28615" y="8282"/>
                </a:cubicBezTo>
                <a:cubicBezTo>
                  <a:pt x="28246" y="7912"/>
                  <a:pt x="28394" y="7247"/>
                  <a:pt x="27913" y="7210"/>
                </a:cubicBezTo>
                <a:lnTo>
                  <a:pt x="27691" y="6877"/>
                </a:lnTo>
                <a:cubicBezTo>
                  <a:pt x="27691" y="6655"/>
                  <a:pt x="27211" y="5953"/>
                  <a:pt x="27137" y="5990"/>
                </a:cubicBezTo>
                <a:cubicBezTo>
                  <a:pt x="26767" y="5657"/>
                  <a:pt x="26804" y="5435"/>
                  <a:pt x="26471" y="5176"/>
                </a:cubicBezTo>
                <a:lnTo>
                  <a:pt x="26397" y="5065"/>
                </a:lnTo>
                <a:cubicBezTo>
                  <a:pt x="26027" y="4696"/>
                  <a:pt x="25658" y="4326"/>
                  <a:pt x="25214" y="4030"/>
                </a:cubicBezTo>
                <a:cubicBezTo>
                  <a:pt x="25140" y="3919"/>
                  <a:pt x="25029" y="3845"/>
                  <a:pt x="24918" y="3771"/>
                </a:cubicBezTo>
                <a:cubicBezTo>
                  <a:pt x="24770" y="3365"/>
                  <a:pt x="24216" y="3328"/>
                  <a:pt x="24031" y="2995"/>
                </a:cubicBezTo>
                <a:cubicBezTo>
                  <a:pt x="23661" y="2773"/>
                  <a:pt x="23292" y="2551"/>
                  <a:pt x="22922" y="2367"/>
                </a:cubicBezTo>
                <a:lnTo>
                  <a:pt x="22441" y="2108"/>
                </a:lnTo>
                <a:lnTo>
                  <a:pt x="22072" y="1923"/>
                </a:lnTo>
                <a:cubicBezTo>
                  <a:pt x="21776" y="1553"/>
                  <a:pt x="21036" y="1368"/>
                  <a:pt x="20408" y="1146"/>
                </a:cubicBezTo>
                <a:cubicBezTo>
                  <a:pt x="20223" y="1110"/>
                  <a:pt x="20001" y="999"/>
                  <a:pt x="19816" y="962"/>
                </a:cubicBezTo>
                <a:lnTo>
                  <a:pt x="19668" y="925"/>
                </a:lnTo>
                <a:cubicBezTo>
                  <a:pt x="19262" y="777"/>
                  <a:pt x="18855" y="703"/>
                  <a:pt x="18448" y="592"/>
                </a:cubicBezTo>
                <a:cubicBezTo>
                  <a:pt x="18448" y="444"/>
                  <a:pt x="18264" y="444"/>
                  <a:pt x="18079" y="407"/>
                </a:cubicBezTo>
                <a:cubicBezTo>
                  <a:pt x="17820" y="370"/>
                  <a:pt x="17635" y="370"/>
                  <a:pt x="17413" y="333"/>
                </a:cubicBezTo>
                <a:lnTo>
                  <a:pt x="17265" y="333"/>
                </a:lnTo>
                <a:cubicBezTo>
                  <a:pt x="16711" y="222"/>
                  <a:pt x="16526" y="37"/>
                  <a:pt x="16119" y="222"/>
                </a:cubicBezTo>
                <a:cubicBezTo>
                  <a:pt x="15602" y="222"/>
                  <a:pt x="15380" y="0"/>
                  <a:pt x="14825" y="74"/>
                </a:cubicBezTo>
                <a:lnTo>
                  <a:pt x="14714" y="74"/>
                </a:lnTo>
                <a:cubicBezTo>
                  <a:pt x="14234" y="148"/>
                  <a:pt x="13864" y="74"/>
                  <a:pt x="13494" y="37"/>
                </a:cubicBezTo>
                <a:lnTo>
                  <a:pt x="13494" y="148"/>
                </a:lnTo>
                <a:cubicBezTo>
                  <a:pt x="13162" y="74"/>
                  <a:pt x="12903" y="37"/>
                  <a:pt x="12422" y="148"/>
                </a:cubicBezTo>
                <a:cubicBezTo>
                  <a:pt x="11979" y="148"/>
                  <a:pt x="11942" y="407"/>
                  <a:pt x="11646" y="259"/>
                </a:cubicBezTo>
                <a:lnTo>
                  <a:pt x="11498" y="333"/>
                </a:lnTo>
                <a:cubicBezTo>
                  <a:pt x="11091" y="407"/>
                  <a:pt x="10685" y="518"/>
                  <a:pt x="10241" y="629"/>
                </a:cubicBezTo>
                <a:cubicBezTo>
                  <a:pt x="10204" y="555"/>
                  <a:pt x="10130" y="555"/>
                  <a:pt x="9982" y="592"/>
                </a:cubicBezTo>
                <a:cubicBezTo>
                  <a:pt x="9243" y="814"/>
                  <a:pt x="8540" y="1073"/>
                  <a:pt x="8245" y="1110"/>
                </a:cubicBezTo>
                <a:cubicBezTo>
                  <a:pt x="7764" y="1331"/>
                  <a:pt x="7357" y="1479"/>
                  <a:pt x="6988" y="1553"/>
                </a:cubicBezTo>
                <a:lnTo>
                  <a:pt x="6618" y="1738"/>
                </a:lnTo>
                <a:cubicBezTo>
                  <a:pt x="6359" y="1886"/>
                  <a:pt x="6137" y="1997"/>
                  <a:pt x="5915" y="2108"/>
                </a:cubicBezTo>
                <a:cubicBezTo>
                  <a:pt x="5878" y="2071"/>
                  <a:pt x="5768" y="2071"/>
                  <a:pt x="5620" y="2182"/>
                </a:cubicBezTo>
                <a:cubicBezTo>
                  <a:pt x="4510" y="2847"/>
                  <a:pt x="3586" y="3291"/>
                  <a:pt x="2625" y="4141"/>
                </a:cubicBezTo>
                <a:cubicBezTo>
                  <a:pt x="2403" y="4215"/>
                  <a:pt x="1664" y="4585"/>
                  <a:pt x="1701" y="4770"/>
                </a:cubicBezTo>
                <a:lnTo>
                  <a:pt x="1627" y="4844"/>
                </a:lnTo>
                <a:lnTo>
                  <a:pt x="1331" y="5139"/>
                </a:lnTo>
                <a:cubicBezTo>
                  <a:pt x="961" y="5583"/>
                  <a:pt x="776" y="5213"/>
                  <a:pt x="629" y="5768"/>
                </a:cubicBezTo>
                <a:cubicBezTo>
                  <a:pt x="370" y="6101"/>
                  <a:pt x="74" y="6101"/>
                  <a:pt x="222" y="6470"/>
                </a:cubicBezTo>
                <a:cubicBezTo>
                  <a:pt x="37" y="6655"/>
                  <a:pt x="148" y="6803"/>
                  <a:pt x="0" y="6988"/>
                </a:cubicBezTo>
                <a:cubicBezTo>
                  <a:pt x="74" y="7579"/>
                  <a:pt x="222" y="7727"/>
                  <a:pt x="592" y="7653"/>
                </a:cubicBezTo>
                <a:cubicBezTo>
                  <a:pt x="518" y="7395"/>
                  <a:pt x="1738" y="7210"/>
                  <a:pt x="1664" y="6618"/>
                </a:cubicBezTo>
                <a:lnTo>
                  <a:pt x="1886" y="6322"/>
                </a:lnTo>
                <a:cubicBezTo>
                  <a:pt x="2255" y="6064"/>
                  <a:pt x="2625" y="5768"/>
                  <a:pt x="2995" y="5324"/>
                </a:cubicBezTo>
                <a:cubicBezTo>
                  <a:pt x="3180" y="5139"/>
                  <a:pt x="3401" y="4881"/>
                  <a:pt x="3660" y="4696"/>
                </a:cubicBezTo>
                <a:cubicBezTo>
                  <a:pt x="3993" y="4770"/>
                  <a:pt x="4400" y="4104"/>
                  <a:pt x="4806" y="3919"/>
                </a:cubicBezTo>
                <a:cubicBezTo>
                  <a:pt x="5213" y="3513"/>
                  <a:pt x="5509" y="3587"/>
                  <a:pt x="5915" y="3328"/>
                </a:cubicBezTo>
                <a:cubicBezTo>
                  <a:pt x="6322" y="3032"/>
                  <a:pt x="6655" y="3106"/>
                  <a:pt x="7172" y="2736"/>
                </a:cubicBezTo>
                <a:cubicBezTo>
                  <a:pt x="7505" y="2551"/>
                  <a:pt x="7801" y="2403"/>
                  <a:pt x="8171" y="2256"/>
                </a:cubicBezTo>
                <a:cubicBezTo>
                  <a:pt x="8282" y="2477"/>
                  <a:pt x="8688" y="2071"/>
                  <a:pt x="8910" y="2071"/>
                </a:cubicBezTo>
                <a:cubicBezTo>
                  <a:pt x="9575" y="1812"/>
                  <a:pt x="10167" y="1627"/>
                  <a:pt x="10722" y="1627"/>
                </a:cubicBezTo>
                <a:cubicBezTo>
                  <a:pt x="10869" y="1553"/>
                  <a:pt x="11054" y="1516"/>
                  <a:pt x="11202" y="1479"/>
                </a:cubicBezTo>
                <a:lnTo>
                  <a:pt x="11313" y="1442"/>
                </a:lnTo>
                <a:cubicBezTo>
                  <a:pt x="11498" y="1664"/>
                  <a:pt x="12126" y="1294"/>
                  <a:pt x="12422" y="1331"/>
                </a:cubicBezTo>
                <a:cubicBezTo>
                  <a:pt x="13162" y="1183"/>
                  <a:pt x="13642" y="1146"/>
                  <a:pt x="14382" y="1146"/>
                </a:cubicBezTo>
                <a:cubicBezTo>
                  <a:pt x="14640" y="1368"/>
                  <a:pt x="15380" y="1146"/>
                  <a:pt x="15861" y="1257"/>
                </a:cubicBezTo>
                <a:cubicBezTo>
                  <a:pt x="16304" y="1257"/>
                  <a:pt x="16748" y="1294"/>
                  <a:pt x="17191" y="1331"/>
                </a:cubicBezTo>
                <a:cubicBezTo>
                  <a:pt x="17154" y="1553"/>
                  <a:pt x="17598" y="1442"/>
                  <a:pt x="17783" y="1516"/>
                </a:cubicBezTo>
                <a:cubicBezTo>
                  <a:pt x="18411" y="1516"/>
                  <a:pt x="18448" y="1664"/>
                  <a:pt x="19077" y="1812"/>
                </a:cubicBezTo>
                <a:lnTo>
                  <a:pt x="19225" y="1849"/>
                </a:lnTo>
                <a:cubicBezTo>
                  <a:pt x="19558" y="2071"/>
                  <a:pt x="19890" y="1923"/>
                  <a:pt x="20371" y="2219"/>
                </a:cubicBezTo>
                <a:lnTo>
                  <a:pt x="20519" y="2256"/>
                </a:lnTo>
                <a:cubicBezTo>
                  <a:pt x="20889" y="2293"/>
                  <a:pt x="20778" y="2588"/>
                  <a:pt x="21184" y="2625"/>
                </a:cubicBezTo>
                <a:cubicBezTo>
                  <a:pt x="21480" y="2551"/>
                  <a:pt x="21850" y="2847"/>
                  <a:pt x="22035" y="3032"/>
                </a:cubicBezTo>
                <a:lnTo>
                  <a:pt x="22146" y="3106"/>
                </a:lnTo>
                <a:cubicBezTo>
                  <a:pt x="22478" y="3291"/>
                  <a:pt x="22774" y="3402"/>
                  <a:pt x="23107" y="3660"/>
                </a:cubicBezTo>
                <a:cubicBezTo>
                  <a:pt x="23144" y="3882"/>
                  <a:pt x="23587" y="4067"/>
                  <a:pt x="23846" y="4289"/>
                </a:cubicBezTo>
                <a:cubicBezTo>
                  <a:pt x="24179" y="4511"/>
                  <a:pt x="24512" y="4770"/>
                  <a:pt x="24807" y="5028"/>
                </a:cubicBezTo>
                <a:lnTo>
                  <a:pt x="25177" y="5361"/>
                </a:lnTo>
                <a:cubicBezTo>
                  <a:pt x="25214" y="5398"/>
                  <a:pt x="25325" y="5435"/>
                  <a:pt x="25362" y="5546"/>
                </a:cubicBezTo>
                <a:lnTo>
                  <a:pt x="25658" y="5768"/>
                </a:lnTo>
                <a:cubicBezTo>
                  <a:pt x="25843" y="6064"/>
                  <a:pt x="25954" y="6359"/>
                  <a:pt x="26323" y="6470"/>
                </a:cubicBezTo>
                <a:cubicBezTo>
                  <a:pt x="26323" y="6729"/>
                  <a:pt x="26767" y="7062"/>
                  <a:pt x="26952" y="7395"/>
                </a:cubicBezTo>
                <a:cubicBezTo>
                  <a:pt x="26915" y="7616"/>
                  <a:pt x="27211" y="7949"/>
                  <a:pt x="27395" y="8282"/>
                </a:cubicBezTo>
                <a:cubicBezTo>
                  <a:pt x="27432" y="8319"/>
                  <a:pt x="27506" y="8393"/>
                  <a:pt x="27543" y="8467"/>
                </a:cubicBezTo>
                <a:cubicBezTo>
                  <a:pt x="27950" y="8910"/>
                  <a:pt x="27950" y="9576"/>
                  <a:pt x="28283" y="9687"/>
                </a:cubicBezTo>
                <a:cubicBezTo>
                  <a:pt x="28283" y="9946"/>
                  <a:pt x="28320" y="10130"/>
                  <a:pt x="28431" y="10352"/>
                </a:cubicBezTo>
                <a:cubicBezTo>
                  <a:pt x="28504" y="10574"/>
                  <a:pt x="28615" y="10870"/>
                  <a:pt x="28689" y="11129"/>
                </a:cubicBezTo>
                <a:cubicBezTo>
                  <a:pt x="28874" y="11646"/>
                  <a:pt x="29059" y="12164"/>
                  <a:pt x="29059" y="12607"/>
                </a:cubicBezTo>
                <a:cubicBezTo>
                  <a:pt x="29096" y="12755"/>
                  <a:pt x="29170" y="12940"/>
                  <a:pt x="29207" y="13088"/>
                </a:cubicBezTo>
                <a:cubicBezTo>
                  <a:pt x="29244" y="13273"/>
                  <a:pt x="29281" y="13458"/>
                  <a:pt x="29355" y="13680"/>
                </a:cubicBezTo>
                <a:cubicBezTo>
                  <a:pt x="29244" y="14012"/>
                  <a:pt x="29761" y="14123"/>
                  <a:pt x="29281" y="14197"/>
                </a:cubicBezTo>
                <a:cubicBezTo>
                  <a:pt x="29281" y="14308"/>
                  <a:pt x="29392" y="14419"/>
                  <a:pt x="29429" y="14493"/>
                </a:cubicBezTo>
                <a:cubicBezTo>
                  <a:pt x="29281" y="14752"/>
                  <a:pt x="29429" y="15195"/>
                  <a:pt x="29392" y="15565"/>
                </a:cubicBezTo>
                <a:cubicBezTo>
                  <a:pt x="29429" y="16268"/>
                  <a:pt x="29392" y="16896"/>
                  <a:pt x="29281" y="17598"/>
                </a:cubicBezTo>
                <a:cubicBezTo>
                  <a:pt x="29022" y="17746"/>
                  <a:pt x="29170" y="18449"/>
                  <a:pt x="29022" y="18745"/>
                </a:cubicBezTo>
                <a:cubicBezTo>
                  <a:pt x="28911" y="19262"/>
                  <a:pt x="28726" y="19262"/>
                  <a:pt x="28800" y="19669"/>
                </a:cubicBezTo>
                <a:cubicBezTo>
                  <a:pt x="28504" y="19669"/>
                  <a:pt x="28541" y="20334"/>
                  <a:pt x="28431" y="20556"/>
                </a:cubicBezTo>
                <a:cubicBezTo>
                  <a:pt x="28283" y="20963"/>
                  <a:pt x="28098" y="21406"/>
                  <a:pt x="27950" y="21776"/>
                </a:cubicBezTo>
                <a:cubicBezTo>
                  <a:pt x="27691" y="21887"/>
                  <a:pt x="27543" y="22516"/>
                  <a:pt x="27247" y="22885"/>
                </a:cubicBezTo>
                <a:cubicBezTo>
                  <a:pt x="27174" y="23292"/>
                  <a:pt x="26989" y="23477"/>
                  <a:pt x="26804" y="23699"/>
                </a:cubicBezTo>
                <a:cubicBezTo>
                  <a:pt x="26656" y="23883"/>
                  <a:pt x="26508" y="24105"/>
                  <a:pt x="26434" y="24290"/>
                </a:cubicBezTo>
                <a:cubicBezTo>
                  <a:pt x="26286" y="24660"/>
                  <a:pt x="26064" y="24475"/>
                  <a:pt x="25917" y="24808"/>
                </a:cubicBezTo>
                <a:cubicBezTo>
                  <a:pt x="25843" y="25140"/>
                  <a:pt x="25695" y="25177"/>
                  <a:pt x="25325" y="25547"/>
                </a:cubicBezTo>
                <a:cubicBezTo>
                  <a:pt x="24992" y="26065"/>
                  <a:pt x="24623" y="26065"/>
                  <a:pt x="24253" y="26508"/>
                </a:cubicBezTo>
                <a:cubicBezTo>
                  <a:pt x="23920" y="26841"/>
                  <a:pt x="23550" y="27174"/>
                  <a:pt x="23181" y="27507"/>
                </a:cubicBezTo>
                <a:cubicBezTo>
                  <a:pt x="23107" y="27396"/>
                  <a:pt x="22996" y="27507"/>
                  <a:pt x="22885" y="27581"/>
                </a:cubicBezTo>
                <a:cubicBezTo>
                  <a:pt x="22737" y="27728"/>
                  <a:pt x="22589" y="27876"/>
                  <a:pt x="22515" y="27913"/>
                </a:cubicBezTo>
                <a:lnTo>
                  <a:pt x="22146" y="28172"/>
                </a:lnTo>
                <a:cubicBezTo>
                  <a:pt x="21702" y="28320"/>
                  <a:pt x="20704" y="28838"/>
                  <a:pt x="20482" y="29022"/>
                </a:cubicBezTo>
                <a:cubicBezTo>
                  <a:pt x="20297" y="28985"/>
                  <a:pt x="20149" y="29022"/>
                  <a:pt x="19927" y="29170"/>
                </a:cubicBezTo>
                <a:cubicBezTo>
                  <a:pt x="19595" y="29281"/>
                  <a:pt x="19262" y="29429"/>
                  <a:pt x="18966" y="29540"/>
                </a:cubicBezTo>
                <a:cubicBezTo>
                  <a:pt x="18485" y="29429"/>
                  <a:pt x="17746" y="29873"/>
                  <a:pt x="17154" y="29947"/>
                </a:cubicBezTo>
                <a:cubicBezTo>
                  <a:pt x="17118" y="29725"/>
                  <a:pt x="16748" y="29984"/>
                  <a:pt x="16563" y="29947"/>
                </a:cubicBezTo>
                <a:lnTo>
                  <a:pt x="16230" y="29984"/>
                </a:lnTo>
                <a:cubicBezTo>
                  <a:pt x="16045" y="30168"/>
                  <a:pt x="15528" y="29984"/>
                  <a:pt x="15084" y="30095"/>
                </a:cubicBezTo>
                <a:cubicBezTo>
                  <a:pt x="15084" y="29836"/>
                  <a:pt x="14640" y="30021"/>
                  <a:pt x="14456" y="29984"/>
                </a:cubicBezTo>
                <a:cubicBezTo>
                  <a:pt x="14012" y="30095"/>
                  <a:pt x="14049" y="29984"/>
                  <a:pt x="13531" y="29947"/>
                </a:cubicBezTo>
                <a:cubicBezTo>
                  <a:pt x="13605" y="29725"/>
                  <a:pt x="13125" y="29836"/>
                  <a:pt x="12977" y="29799"/>
                </a:cubicBezTo>
                <a:lnTo>
                  <a:pt x="12903" y="29799"/>
                </a:lnTo>
                <a:cubicBezTo>
                  <a:pt x="12311" y="29651"/>
                  <a:pt x="12126" y="29799"/>
                  <a:pt x="11646" y="29614"/>
                </a:cubicBezTo>
                <a:cubicBezTo>
                  <a:pt x="10869" y="29614"/>
                  <a:pt x="10352" y="28948"/>
                  <a:pt x="9797" y="29059"/>
                </a:cubicBezTo>
                <a:lnTo>
                  <a:pt x="9723" y="29022"/>
                </a:lnTo>
                <a:cubicBezTo>
                  <a:pt x="9575" y="28690"/>
                  <a:pt x="8836" y="28616"/>
                  <a:pt x="8503" y="28357"/>
                </a:cubicBezTo>
                <a:lnTo>
                  <a:pt x="8392" y="28320"/>
                </a:lnTo>
                <a:lnTo>
                  <a:pt x="7431" y="27765"/>
                </a:lnTo>
                <a:cubicBezTo>
                  <a:pt x="7172" y="27581"/>
                  <a:pt x="6914" y="27433"/>
                  <a:pt x="6692" y="27248"/>
                </a:cubicBezTo>
                <a:cubicBezTo>
                  <a:pt x="6544" y="27174"/>
                  <a:pt x="6359" y="26989"/>
                  <a:pt x="6285" y="27063"/>
                </a:cubicBezTo>
                <a:lnTo>
                  <a:pt x="6174" y="26989"/>
                </a:lnTo>
                <a:cubicBezTo>
                  <a:pt x="6137" y="26693"/>
                  <a:pt x="5398" y="26065"/>
                  <a:pt x="5176" y="26065"/>
                </a:cubicBezTo>
                <a:lnTo>
                  <a:pt x="5065" y="25954"/>
                </a:lnTo>
                <a:cubicBezTo>
                  <a:pt x="5176" y="25732"/>
                  <a:pt x="4658" y="25436"/>
                  <a:pt x="4510" y="25214"/>
                </a:cubicBezTo>
                <a:lnTo>
                  <a:pt x="4437" y="25140"/>
                </a:lnTo>
                <a:cubicBezTo>
                  <a:pt x="4289" y="24993"/>
                  <a:pt x="4215" y="24845"/>
                  <a:pt x="4067" y="24660"/>
                </a:cubicBezTo>
                <a:lnTo>
                  <a:pt x="3882" y="24438"/>
                </a:lnTo>
                <a:lnTo>
                  <a:pt x="3734" y="24253"/>
                </a:lnTo>
                <a:cubicBezTo>
                  <a:pt x="3586" y="24031"/>
                  <a:pt x="3475" y="23847"/>
                  <a:pt x="3327" y="23588"/>
                </a:cubicBezTo>
                <a:cubicBezTo>
                  <a:pt x="3217" y="23477"/>
                  <a:pt x="3180" y="23329"/>
                  <a:pt x="3143" y="23181"/>
                </a:cubicBezTo>
                <a:cubicBezTo>
                  <a:pt x="2921" y="22922"/>
                  <a:pt x="2921" y="22257"/>
                  <a:pt x="2588" y="22183"/>
                </a:cubicBezTo>
                <a:cubicBezTo>
                  <a:pt x="2625" y="22035"/>
                  <a:pt x="2551" y="21332"/>
                  <a:pt x="2292" y="21296"/>
                </a:cubicBezTo>
                <a:cubicBezTo>
                  <a:pt x="2033" y="20593"/>
                  <a:pt x="2070" y="19484"/>
                  <a:pt x="1812" y="18966"/>
                </a:cubicBezTo>
                <a:lnTo>
                  <a:pt x="1812" y="18855"/>
                </a:lnTo>
                <a:cubicBezTo>
                  <a:pt x="1996" y="18486"/>
                  <a:pt x="1738" y="17672"/>
                  <a:pt x="1996" y="17266"/>
                </a:cubicBezTo>
                <a:lnTo>
                  <a:pt x="1996" y="16896"/>
                </a:lnTo>
                <a:cubicBezTo>
                  <a:pt x="1996" y="16452"/>
                  <a:pt x="2033" y="16009"/>
                  <a:pt x="2070" y="15565"/>
                </a:cubicBezTo>
                <a:cubicBezTo>
                  <a:pt x="2107" y="15084"/>
                  <a:pt x="2181" y="14604"/>
                  <a:pt x="2255" y="14123"/>
                </a:cubicBezTo>
                <a:lnTo>
                  <a:pt x="2292" y="13901"/>
                </a:lnTo>
                <a:cubicBezTo>
                  <a:pt x="2440" y="12792"/>
                  <a:pt x="2921" y="11646"/>
                  <a:pt x="3143" y="10833"/>
                </a:cubicBezTo>
                <a:cubicBezTo>
                  <a:pt x="3327" y="10352"/>
                  <a:pt x="3512" y="9872"/>
                  <a:pt x="3734" y="9428"/>
                </a:cubicBezTo>
                <a:cubicBezTo>
                  <a:pt x="3882" y="8910"/>
                  <a:pt x="4474" y="8319"/>
                  <a:pt x="4474" y="7875"/>
                </a:cubicBezTo>
                <a:cubicBezTo>
                  <a:pt x="4658" y="7653"/>
                  <a:pt x="4695" y="7468"/>
                  <a:pt x="4695" y="7321"/>
                </a:cubicBezTo>
                <a:cubicBezTo>
                  <a:pt x="4954" y="7395"/>
                  <a:pt x="5139" y="6840"/>
                  <a:pt x="5398" y="6655"/>
                </a:cubicBezTo>
                <a:lnTo>
                  <a:pt x="5509" y="6544"/>
                </a:lnTo>
                <a:cubicBezTo>
                  <a:pt x="5804" y="6174"/>
                  <a:pt x="6137" y="5842"/>
                  <a:pt x="6507" y="5583"/>
                </a:cubicBezTo>
                <a:cubicBezTo>
                  <a:pt x="6618" y="5065"/>
                  <a:pt x="7209" y="5546"/>
                  <a:pt x="7246" y="5213"/>
                </a:cubicBezTo>
                <a:cubicBezTo>
                  <a:pt x="7579" y="4917"/>
                  <a:pt x="7468" y="4991"/>
                  <a:pt x="7912" y="4733"/>
                </a:cubicBezTo>
                <a:lnTo>
                  <a:pt x="7690" y="4511"/>
                </a:lnTo>
                <a:lnTo>
                  <a:pt x="7801" y="4474"/>
                </a:lnTo>
                <a:cubicBezTo>
                  <a:pt x="8134" y="3993"/>
                  <a:pt x="7431" y="3697"/>
                  <a:pt x="6840" y="3956"/>
                </a:cubicBezTo>
                <a:cubicBezTo>
                  <a:pt x="6618" y="4067"/>
                  <a:pt x="6470" y="4178"/>
                  <a:pt x="6433" y="4326"/>
                </a:cubicBezTo>
                <a:cubicBezTo>
                  <a:pt x="5841" y="4326"/>
                  <a:pt x="5509" y="4991"/>
                  <a:pt x="4806" y="5546"/>
                </a:cubicBezTo>
                <a:lnTo>
                  <a:pt x="4695" y="5620"/>
                </a:lnTo>
                <a:cubicBezTo>
                  <a:pt x="4326" y="6101"/>
                  <a:pt x="3660" y="6692"/>
                  <a:pt x="3660" y="7136"/>
                </a:cubicBezTo>
                <a:cubicBezTo>
                  <a:pt x="3327" y="7616"/>
                  <a:pt x="3032" y="8134"/>
                  <a:pt x="2810" y="8578"/>
                </a:cubicBezTo>
                <a:lnTo>
                  <a:pt x="2736" y="8799"/>
                </a:lnTo>
                <a:cubicBezTo>
                  <a:pt x="2403" y="9317"/>
                  <a:pt x="2033" y="10648"/>
                  <a:pt x="1738" y="11313"/>
                </a:cubicBezTo>
                <a:cubicBezTo>
                  <a:pt x="1664" y="11535"/>
                  <a:pt x="1627" y="11831"/>
                  <a:pt x="1516" y="12053"/>
                </a:cubicBezTo>
                <a:lnTo>
                  <a:pt x="1368" y="12570"/>
                </a:lnTo>
                <a:cubicBezTo>
                  <a:pt x="1294" y="12903"/>
                  <a:pt x="1257" y="13199"/>
                  <a:pt x="1146" y="13569"/>
                </a:cubicBezTo>
                <a:cubicBezTo>
                  <a:pt x="1109" y="13827"/>
                  <a:pt x="1072" y="14086"/>
                  <a:pt x="998" y="14308"/>
                </a:cubicBezTo>
                <a:cubicBezTo>
                  <a:pt x="924" y="14863"/>
                  <a:pt x="887" y="15417"/>
                  <a:pt x="813" y="15935"/>
                </a:cubicBezTo>
                <a:lnTo>
                  <a:pt x="776" y="16304"/>
                </a:lnTo>
                <a:cubicBezTo>
                  <a:pt x="776" y="16526"/>
                  <a:pt x="776" y="16822"/>
                  <a:pt x="739" y="17044"/>
                </a:cubicBezTo>
                <a:lnTo>
                  <a:pt x="739" y="17192"/>
                </a:lnTo>
                <a:lnTo>
                  <a:pt x="739" y="18190"/>
                </a:lnTo>
                <a:cubicBezTo>
                  <a:pt x="555" y="18116"/>
                  <a:pt x="592" y="18818"/>
                  <a:pt x="776" y="18708"/>
                </a:cubicBezTo>
                <a:cubicBezTo>
                  <a:pt x="924" y="20149"/>
                  <a:pt x="998" y="20926"/>
                  <a:pt x="1442" y="22183"/>
                </a:cubicBezTo>
                <a:cubicBezTo>
                  <a:pt x="1331" y="22220"/>
                  <a:pt x="1368" y="22442"/>
                  <a:pt x="1516" y="22405"/>
                </a:cubicBezTo>
                <a:cubicBezTo>
                  <a:pt x="1812" y="23255"/>
                  <a:pt x="2218" y="24031"/>
                  <a:pt x="2662" y="24771"/>
                </a:cubicBezTo>
                <a:cubicBezTo>
                  <a:pt x="3180" y="25436"/>
                  <a:pt x="3734" y="26139"/>
                  <a:pt x="4400" y="26730"/>
                </a:cubicBezTo>
                <a:cubicBezTo>
                  <a:pt x="4621" y="26989"/>
                  <a:pt x="4843" y="27211"/>
                  <a:pt x="5139" y="27396"/>
                </a:cubicBezTo>
                <a:cubicBezTo>
                  <a:pt x="5398" y="27618"/>
                  <a:pt x="5694" y="27876"/>
                  <a:pt x="5989" y="28098"/>
                </a:cubicBezTo>
                <a:cubicBezTo>
                  <a:pt x="5952" y="28246"/>
                  <a:pt x="6100" y="28246"/>
                  <a:pt x="6174" y="28246"/>
                </a:cubicBezTo>
                <a:cubicBezTo>
                  <a:pt x="6433" y="28431"/>
                  <a:pt x="6655" y="28542"/>
                  <a:pt x="6914" y="28690"/>
                </a:cubicBezTo>
                <a:lnTo>
                  <a:pt x="7025" y="28727"/>
                </a:lnTo>
                <a:cubicBezTo>
                  <a:pt x="7542" y="29022"/>
                  <a:pt x="8060" y="29281"/>
                  <a:pt x="8540" y="29540"/>
                </a:cubicBezTo>
                <a:cubicBezTo>
                  <a:pt x="8392" y="29651"/>
                  <a:pt x="9021" y="29947"/>
                  <a:pt x="9021" y="29725"/>
                </a:cubicBezTo>
                <a:lnTo>
                  <a:pt x="9686" y="29984"/>
                </a:lnTo>
                <a:cubicBezTo>
                  <a:pt x="9834" y="30316"/>
                  <a:pt x="10574" y="30316"/>
                  <a:pt x="10943" y="30501"/>
                </a:cubicBezTo>
                <a:cubicBezTo>
                  <a:pt x="11091" y="30538"/>
                  <a:pt x="11276" y="30575"/>
                  <a:pt x="11424" y="30575"/>
                </a:cubicBezTo>
                <a:cubicBezTo>
                  <a:pt x="12016" y="30575"/>
                  <a:pt x="12459" y="31019"/>
                  <a:pt x="12866" y="30797"/>
                </a:cubicBezTo>
                <a:cubicBezTo>
                  <a:pt x="13273" y="31093"/>
                  <a:pt x="14234" y="30908"/>
                  <a:pt x="14714" y="31093"/>
                </a:cubicBezTo>
                <a:cubicBezTo>
                  <a:pt x="15380" y="31093"/>
                  <a:pt x="16082" y="30982"/>
                  <a:pt x="16785" y="30871"/>
                </a:cubicBezTo>
                <a:cubicBezTo>
                  <a:pt x="16785" y="30908"/>
                  <a:pt x="16822" y="30982"/>
                  <a:pt x="16896" y="30945"/>
                </a:cubicBezTo>
                <a:cubicBezTo>
                  <a:pt x="17081" y="30908"/>
                  <a:pt x="17339" y="30871"/>
                  <a:pt x="17524" y="30797"/>
                </a:cubicBezTo>
                <a:cubicBezTo>
                  <a:pt x="17820" y="30723"/>
                  <a:pt x="18153" y="30686"/>
                  <a:pt x="18485" y="30538"/>
                </a:cubicBezTo>
                <a:cubicBezTo>
                  <a:pt x="18707" y="30686"/>
                  <a:pt x="19668" y="30279"/>
                  <a:pt x="19668" y="30205"/>
                </a:cubicBezTo>
                <a:lnTo>
                  <a:pt x="20001" y="30095"/>
                </a:lnTo>
                <a:cubicBezTo>
                  <a:pt x="20297" y="30279"/>
                  <a:pt x="20852" y="29762"/>
                  <a:pt x="21147" y="29614"/>
                </a:cubicBezTo>
                <a:cubicBezTo>
                  <a:pt x="21517" y="29281"/>
                  <a:pt x="21776" y="29429"/>
                  <a:pt x="22072" y="29207"/>
                </a:cubicBezTo>
                <a:lnTo>
                  <a:pt x="22035" y="29096"/>
                </a:lnTo>
                <a:cubicBezTo>
                  <a:pt x="22404" y="28911"/>
                  <a:pt x="22737" y="28875"/>
                  <a:pt x="23144" y="28505"/>
                </a:cubicBezTo>
                <a:cubicBezTo>
                  <a:pt x="23957" y="28172"/>
                  <a:pt x="24364" y="27470"/>
                  <a:pt x="25177" y="26989"/>
                </a:cubicBezTo>
                <a:cubicBezTo>
                  <a:pt x="25177" y="26693"/>
                  <a:pt x="25658" y="26656"/>
                  <a:pt x="25880" y="26250"/>
                </a:cubicBezTo>
                <a:cubicBezTo>
                  <a:pt x="26064" y="26065"/>
                  <a:pt x="26212" y="25880"/>
                  <a:pt x="26360" y="25658"/>
                </a:cubicBezTo>
                <a:cubicBezTo>
                  <a:pt x="26656" y="25658"/>
                  <a:pt x="26952" y="24919"/>
                  <a:pt x="27284" y="24586"/>
                </a:cubicBezTo>
                <a:cubicBezTo>
                  <a:pt x="27469" y="24364"/>
                  <a:pt x="27580" y="24068"/>
                  <a:pt x="27728" y="23847"/>
                </a:cubicBezTo>
                <a:lnTo>
                  <a:pt x="27765" y="23736"/>
                </a:lnTo>
                <a:cubicBezTo>
                  <a:pt x="27950" y="23440"/>
                  <a:pt x="28135" y="23107"/>
                  <a:pt x="28320" y="22737"/>
                </a:cubicBezTo>
                <a:cubicBezTo>
                  <a:pt x="28578" y="22774"/>
                  <a:pt x="28652" y="22183"/>
                  <a:pt x="28800" y="21998"/>
                </a:cubicBezTo>
                <a:lnTo>
                  <a:pt x="28874" y="21776"/>
                </a:lnTo>
                <a:cubicBezTo>
                  <a:pt x="29059" y="21296"/>
                  <a:pt x="29244" y="20778"/>
                  <a:pt x="29392" y="20334"/>
                </a:cubicBezTo>
                <a:cubicBezTo>
                  <a:pt x="29688" y="20297"/>
                  <a:pt x="29688" y="19595"/>
                  <a:pt x="29798" y="19262"/>
                </a:cubicBezTo>
                <a:lnTo>
                  <a:pt x="29909" y="18745"/>
                </a:lnTo>
                <a:cubicBezTo>
                  <a:pt x="29983" y="18338"/>
                  <a:pt x="30057" y="17931"/>
                  <a:pt x="30094" y="17525"/>
                </a:cubicBezTo>
                <a:cubicBezTo>
                  <a:pt x="30538" y="17192"/>
                  <a:pt x="30353" y="16304"/>
                  <a:pt x="30427" y="15787"/>
                </a:cubicBezTo>
                <a:close/>
              </a:path>
            </a:pathLst>
          </a:cu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2114" name="Google Shape;2114;p51"/>
          <p:cNvSpPr/>
          <p:nvPr/>
        </p:nvSpPr>
        <p:spPr>
          <a:xfrm flipH="1">
            <a:off x="4641878" y="1675043"/>
            <a:ext cx="1663403" cy="1680774"/>
          </a:xfrm>
          <a:custGeom>
            <a:avLst/>
            <a:gdLst/>
            <a:ahLst/>
            <a:cxnLst/>
            <a:rect l="l" t="t" r="r" b="b"/>
            <a:pathLst>
              <a:path w="29873" h="29208" extrusionOk="0">
                <a:moveTo>
                  <a:pt x="29540" y="13606"/>
                </a:moveTo>
                <a:cubicBezTo>
                  <a:pt x="29873" y="13495"/>
                  <a:pt x="29392" y="13310"/>
                  <a:pt x="29577" y="13088"/>
                </a:cubicBezTo>
                <a:cubicBezTo>
                  <a:pt x="29540" y="12940"/>
                  <a:pt x="29725" y="12681"/>
                  <a:pt x="29503" y="12681"/>
                </a:cubicBezTo>
                <a:cubicBezTo>
                  <a:pt x="29503" y="12349"/>
                  <a:pt x="29540" y="12016"/>
                  <a:pt x="29355" y="11794"/>
                </a:cubicBezTo>
                <a:lnTo>
                  <a:pt x="29355" y="11757"/>
                </a:lnTo>
                <a:cubicBezTo>
                  <a:pt x="29355" y="11609"/>
                  <a:pt x="29355" y="11461"/>
                  <a:pt x="29318" y="11313"/>
                </a:cubicBezTo>
                <a:cubicBezTo>
                  <a:pt x="29207" y="11055"/>
                  <a:pt x="29355" y="10537"/>
                  <a:pt x="29060" y="10389"/>
                </a:cubicBezTo>
                <a:cubicBezTo>
                  <a:pt x="29023" y="10204"/>
                  <a:pt x="29023" y="10020"/>
                  <a:pt x="28986" y="9835"/>
                </a:cubicBezTo>
                <a:cubicBezTo>
                  <a:pt x="28986" y="9613"/>
                  <a:pt x="28838" y="9539"/>
                  <a:pt x="28764" y="9391"/>
                </a:cubicBezTo>
                <a:cubicBezTo>
                  <a:pt x="28875" y="9354"/>
                  <a:pt x="28838" y="9169"/>
                  <a:pt x="28690" y="9206"/>
                </a:cubicBezTo>
                <a:cubicBezTo>
                  <a:pt x="28690" y="9058"/>
                  <a:pt x="28616" y="8689"/>
                  <a:pt x="28505" y="8615"/>
                </a:cubicBezTo>
                <a:cubicBezTo>
                  <a:pt x="28505" y="8541"/>
                  <a:pt x="28468" y="8504"/>
                  <a:pt x="28394" y="8541"/>
                </a:cubicBezTo>
                <a:cubicBezTo>
                  <a:pt x="28320" y="8430"/>
                  <a:pt x="28431" y="8356"/>
                  <a:pt x="28579" y="8430"/>
                </a:cubicBezTo>
                <a:cubicBezTo>
                  <a:pt x="28505" y="8282"/>
                  <a:pt x="28320" y="8282"/>
                  <a:pt x="28320" y="8097"/>
                </a:cubicBezTo>
                <a:lnTo>
                  <a:pt x="28246" y="8134"/>
                </a:lnTo>
                <a:lnTo>
                  <a:pt x="28246" y="8097"/>
                </a:lnTo>
                <a:cubicBezTo>
                  <a:pt x="28394" y="8060"/>
                  <a:pt x="28320" y="7949"/>
                  <a:pt x="28283" y="7875"/>
                </a:cubicBezTo>
                <a:cubicBezTo>
                  <a:pt x="28135" y="7690"/>
                  <a:pt x="28209" y="7210"/>
                  <a:pt x="27913" y="7210"/>
                </a:cubicBezTo>
                <a:cubicBezTo>
                  <a:pt x="27729" y="6766"/>
                  <a:pt x="27655" y="6655"/>
                  <a:pt x="27359" y="6322"/>
                </a:cubicBezTo>
                <a:lnTo>
                  <a:pt x="27322" y="6285"/>
                </a:lnTo>
                <a:cubicBezTo>
                  <a:pt x="27285" y="6064"/>
                  <a:pt x="27137" y="6027"/>
                  <a:pt x="26989" y="5916"/>
                </a:cubicBezTo>
                <a:cubicBezTo>
                  <a:pt x="27026" y="5879"/>
                  <a:pt x="27100" y="5842"/>
                  <a:pt x="27026" y="5731"/>
                </a:cubicBezTo>
                <a:cubicBezTo>
                  <a:pt x="26915" y="5583"/>
                  <a:pt x="26841" y="5176"/>
                  <a:pt x="26620" y="5287"/>
                </a:cubicBezTo>
                <a:lnTo>
                  <a:pt x="26361" y="4844"/>
                </a:lnTo>
                <a:cubicBezTo>
                  <a:pt x="26102" y="4548"/>
                  <a:pt x="25880" y="4252"/>
                  <a:pt x="25621" y="3919"/>
                </a:cubicBezTo>
                <a:cubicBezTo>
                  <a:pt x="25547" y="3845"/>
                  <a:pt x="25436" y="3919"/>
                  <a:pt x="25363" y="3845"/>
                </a:cubicBezTo>
                <a:cubicBezTo>
                  <a:pt x="25252" y="3624"/>
                  <a:pt x="25178" y="3439"/>
                  <a:pt x="24919" y="3365"/>
                </a:cubicBezTo>
                <a:lnTo>
                  <a:pt x="24882" y="3328"/>
                </a:lnTo>
                <a:cubicBezTo>
                  <a:pt x="24734" y="3254"/>
                  <a:pt x="24623" y="3106"/>
                  <a:pt x="24512" y="2995"/>
                </a:cubicBezTo>
                <a:lnTo>
                  <a:pt x="24438" y="2958"/>
                </a:lnTo>
                <a:cubicBezTo>
                  <a:pt x="24253" y="2884"/>
                  <a:pt x="24069" y="2514"/>
                  <a:pt x="23847" y="2625"/>
                </a:cubicBezTo>
                <a:lnTo>
                  <a:pt x="23699" y="2551"/>
                </a:lnTo>
                <a:lnTo>
                  <a:pt x="23440" y="2293"/>
                </a:lnTo>
                <a:cubicBezTo>
                  <a:pt x="23144" y="2034"/>
                  <a:pt x="22183" y="1627"/>
                  <a:pt x="21924" y="1368"/>
                </a:cubicBezTo>
                <a:lnTo>
                  <a:pt x="21813" y="1331"/>
                </a:lnTo>
                <a:cubicBezTo>
                  <a:pt x="21444" y="1257"/>
                  <a:pt x="21000" y="814"/>
                  <a:pt x="20630" y="962"/>
                </a:cubicBezTo>
                <a:cubicBezTo>
                  <a:pt x="20482" y="962"/>
                  <a:pt x="20519" y="777"/>
                  <a:pt x="20445" y="777"/>
                </a:cubicBezTo>
                <a:cubicBezTo>
                  <a:pt x="20113" y="629"/>
                  <a:pt x="19743" y="555"/>
                  <a:pt x="19410" y="444"/>
                </a:cubicBezTo>
                <a:cubicBezTo>
                  <a:pt x="19077" y="296"/>
                  <a:pt x="18856" y="518"/>
                  <a:pt x="18523" y="370"/>
                </a:cubicBezTo>
                <a:lnTo>
                  <a:pt x="18227" y="333"/>
                </a:lnTo>
                <a:cubicBezTo>
                  <a:pt x="18042" y="259"/>
                  <a:pt x="17894" y="259"/>
                  <a:pt x="17710" y="222"/>
                </a:cubicBezTo>
                <a:cubicBezTo>
                  <a:pt x="17303" y="222"/>
                  <a:pt x="16748" y="0"/>
                  <a:pt x="16453" y="222"/>
                </a:cubicBezTo>
                <a:cubicBezTo>
                  <a:pt x="15676" y="74"/>
                  <a:pt x="14752" y="296"/>
                  <a:pt x="14049" y="444"/>
                </a:cubicBezTo>
                <a:cubicBezTo>
                  <a:pt x="13791" y="555"/>
                  <a:pt x="13273" y="407"/>
                  <a:pt x="13125" y="740"/>
                </a:cubicBezTo>
                <a:cubicBezTo>
                  <a:pt x="12792" y="555"/>
                  <a:pt x="12534" y="925"/>
                  <a:pt x="12312" y="851"/>
                </a:cubicBezTo>
                <a:cubicBezTo>
                  <a:pt x="12053" y="962"/>
                  <a:pt x="11609" y="888"/>
                  <a:pt x="11498" y="1147"/>
                </a:cubicBezTo>
                <a:cubicBezTo>
                  <a:pt x="11314" y="1294"/>
                  <a:pt x="11240" y="999"/>
                  <a:pt x="11203" y="1257"/>
                </a:cubicBezTo>
                <a:cubicBezTo>
                  <a:pt x="10500" y="1516"/>
                  <a:pt x="9650" y="1738"/>
                  <a:pt x="9169" y="2071"/>
                </a:cubicBezTo>
                <a:cubicBezTo>
                  <a:pt x="9058" y="2256"/>
                  <a:pt x="8800" y="2182"/>
                  <a:pt x="8504" y="2404"/>
                </a:cubicBezTo>
                <a:lnTo>
                  <a:pt x="8541" y="2514"/>
                </a:lnTo>
                <a:cubicBezTo>
                  <a:pt x="8282" y="2625"/>
                  <a:pt x="8060" y="2773"/>
                  <a:pt x="7764" y="2958"/>
                </a:cubicBezTo>
                <a:cubicBezTo>
                  <a:pt x="7025" y="3476"/>
                  <a:pt x="6692" y="3808"/>
                  <a:pt x="5879" y="4363"/>
                </a:cubicBezTo>
                <a:cubicBezTo>
                  <a:pt x="5657" y="4548"/>
                  <a:pt x="5472" y="4733"/>
                  <a:pt x="5213" y="4918"/>
                </a:cubicBezTo>
                <a:cubicBezTo>
                  <a:pt x="5103" y="5102"/>
                  <a:pt x="4733" y="5213"/>
                  <a:pt x="4770" y="5472"/>
                </a:cubicBezTo>
                <a:cubicBezTo>
                  <a:pt x="4585" y="5509"/>
                  <a:pt x="4437" y="5583"/>
                  <a:pt x="4363" y="5879"/>
                </a:cubicBezTo>
                <a:cubicBezTo>
                  <a:pt x="3846" y="5916"/>
                  <a:pt x="3809" y="6655"/>
                  <a:pt x="3365" y="6803"/>
                </a:cubicBezTo>
                <a:cubicBezTo>
                  <a:pt x="3291" y="6988"/>
                  <a:pt x="2921" y="7173"/>
                  <a:pt x="3069" y="7395"/>
                </a:cubicBezTo>
                <a:lnTo>
                  <a:pt x="2995" y="7432"/>
                </a:lnTo>
                <a:cubicBezTo>
                  <a:pt x="2736" y="7358"/>
                  <a:pt x="2699" y="7801"/>
                  <a:pt x="2552" y="7912"/>
                </a:cubicBezTo>
                <a:cubicBezTo>
                  <a:pt x="2441" y="8060"/>
                  <a:pt x="2589" y="8171"/>
                  <a:pt x="2404" y="8282"/>
                </a:cubicBezTo>
                <a:cubicBezTo>
                  <a:pt x="2256" y="8171"/>
                  <a:pt x="2219" y="8356"/>
                  <a:pt x="2182" y="8467"/>
                </a:cubicBezTo>
                <a:cubicBezTo>
                  <a:pt x="2182" y="8541"/>
                  <a:pt x="2145" y="8652"/>
                  <a:pt x="2034" y="8689"/>
                </a:cubicBezTo>
                <a:cubicBezTo>
                  <a:pt x="2367" y="7616"/>
                  <a:pt x="2626" y="6951"/>
                  <a:pt x="3069" y="6064"/>
                </a:cubicBezTo>
                <a:cubicBezTo>
                  <a:pt x="3291" y="5879"/>
                  <a:pt x="3106" y="5694"/>
                  <a:pt x="3254" y="5509"/>
                </a:cubicBezTo>
                <a:cubicBezTo>
                  <a:pt x="3365" y="5398"/>
                  <a:pt x="3328" y="5139"/>
                  <a:pt x="3661" y="4918"/>
                </a:cubicBezTo>
                <a:cubicBezTo>
                  <a:pt x="3735" y="4770"/>
                  <a:pt x="3883" y="4585"/>
                  <a:pt x="4030" y="4437"/>
                </a:cubicBezTo>
                <a:lnTo>
                  <a:pt x="4067" y="4400"/>
                </a:lnTo>
                <a:cubicBezTo>
                  <a:pt x="4104" y="4326"/>
                  <a:pt x="4067" y="4252"/>
                  <a:pt x="4067" y="4215"/>
                </a:cubicBezTo>
                <a:cubicBezTo>
                  <a:pt x="4178" y="4030"/>
                  <a:pt x="4548" y="3882"/>
                  <a:pt x="4437" y="3661"/>
                </a:cubicBezTo>
                <a:cubicBezTo>
                  <a:pt x="4733" y="3587"/>
                  <a:pt x="4659" y="3402"/>
                  <a:pt x="4844" y="3217"/>
                </a:cubicBezTo>
                <a:cubicBezTo>
                  <a:pt x="5103" y="2921"/>
                  <a:pt x="5694" y="2662"/>
                  <a:pt x="5768" y="2293"/>
                </a:cubicBezTo>
                <a:cubicBezTo>
                  <a:pt x="6027" y="2071"/>
                  <a:pt x="6507" y="1960"/>
                  <a:pt x="6581" y="1664"/>
                </a:cubicBezTo>
                <a:cubicBezTo>
                  <a:pt x="6951" y="1627"/>
                  <a:pt x="7506" y="1553"/>
                  <a:pt x="7617" y="1147"/>
                </a:cubicBezTo>
                <a:cubicBezTo>
                  <a:pt x="7691" y="1110"/>
                  <a:pt x="7617" y="962"/>
                  <a:pt x="7580" y="851"/>
                </a:cubicBezTo>
                <a:cubicBezTo>
                  <a:pt x="7691" y="777"/>
                  <a:pt x="7580" y="666"/>
                  <a:pt x="7617" y="555"/>
                </a:cubicBezTo>
                <a:lnTo>
                  <a:pt x="7691" y="555"/>
                </a:lnTo>
                <a:cubicBezTo>
                  <a:pt x="7617" y="333"/>
                  <a:pt x="7543" y="222"/>
                  <a:pt x="7432" y="148"/>
                </a:cubicBezTo>
                <a:cubicBezTo>
                  <a:pt x="7395" y="74"/>
                  <a:pt x="7358" y="74"/>
                  <a:pt x="7321" y="74"/>
                </a:cubicBezTo>
                <a:lnTo>
                  <a:pt x="7210" y="74"/>
                </a:lnTo>
                <a:cubicBezTo>
                  <a:pt x="7173" y="74"/>
                  <a:pt x="7136" y="148"/>
                  <a:pt x="7062" y="148"/>
                </a:cubicBezTo>
                <a:lnTo>
                  <a:pt x="6803" y="296"/>
                </a:lnTo>
                <a:cubicBezTo>
                  <a:pt x="6249" y="222"/>
                  <a:pt x="6323" y="740"/>
                  <a:pt x="5731" y="851"/>
                </a:cubicBezTo>
                <a:cubicBezTo>
                  <a:pt x="5176" y="1257"/>
                  <a:pt x="4918" y="1479"/>
                  <a:pt x="4400" y="1960"/>
                </a:cubicBezTo>
                <a:cubicBezTo>
                  <a:pt x="4252" y="2145"/>
                  <a:pt x="3809" y="2293"/>
                  <a:pt x="3919" y="2551"/>
                </a:cubicBezTo>
                <a:lnTo>
                  <a:pt x="3846" y="2662"/>
                </a:lnTo>
                <a:cubicBezTo>
                  <a:pt x="3698" y="2810"/>
                  <a:pt x="3550" y="2995"/>
                  <a:pt x="3365" y="3143"/>
                </a:cubicBezTo>
                <a:cubicBezTo>
                  <a:pt x="3254" y="3291"/>
                  <a:pt x="3180" y="3365"/>
                  <a:pt x="3180" y="3513"/>
                </a:cubicBezTo>
                <a:lnTo>
                  <a:pt x="3143" y="3550"/>
                </a:lnTo>
                <a:cubicBezTo>
                  <a:pt x="2958" y="3882"/>
                  <a:pt x="2515" y="4215"/>
                  <a:pt x="2589" y="4474"/>
                </a:cubicBezTo>
                <a:cubicBezTo>
                  <a:pt x="1997" y="5250"/>
                  <a:pt x="1849" y="5953"/>
                  <a:pt x="1405" y="6840"/>
                </a:cubicBezTo>
                <a:lnTo>
                  <a:pt x="1479" y="6877"/>
                </a:lnTo>
                <a:cubicBezTo>
                  <a:pt x="1442" y="7136"/>
                  <a:pt x="1110" y="7358"/>
                  <a:pt x="1295" y="7542"/>
                </a:cubicBezTo>
                <a:cubicBezTo>
                  <a:pt x="1036" y="7653"/>
                  <a:pt x="1036" y="8208"/>
                  <a:pt x="925" y="8393"/>
                </a:cubicBezTo>
                <a:lnTo>
                  <a:pt x="666" y="9243"/>
                </a:lnTo>
                <a:lnTo>
                  <a:pt x="740" y="9280"/>
                </a:lnTo>
                <a:lnTo>
                  <a:pt x="740" y="9391"/>
                </a:lnTo>
                <a:cubicBezTo>
                  <a:pt x="407" y="9391"/>
                  <a:pt x="777" y="9761"/>
                  <a:pt x="555" y="9946"/>
                </a:cubicBezTo>
                <a:cubicBezTo>
                  <a:pt x="555" y="10056"/>
                  <a:pt x="296" y="10352"/>
                  <a:pt x="518" y="10463"/>
                </a:cubicBezTo>
                <a:cubicBezTo>
                  <a:pt x="407" y="10759"/>
                  <a:pt x="296" y="11203"/>
                  <a:pt x="370" y="11461"/>
                </a:cubicBezTo>
                <a:lnTo>
                  <a:pt x="370" y="11572"/>
                </a:lnTo>
                <a:lnTo>
                  <a:pt x="296" y="12053"/>
                </a:lnTo>
                <a:cubicBezTo>
                  <a:pt x="296" y="12386"/>
                  <a:pt x="1" y="12903"/>
                  <a:pt x="222" y="13125"/>
                </a:cubicBezTo>
                <a:cubicBezTo>
                  <a:pt x="185" y="13347"/>
                  <a:pt x="185" y="13532"/>
                  <a:pt x="148" y="13791"/>
                </a:cubicBezTo>
                <a:cubicBezTo>
                  <a:pt x="38" y="14012"/>
                  <a:pt x="148" y="14197"/>
                  <a:pt x="185" y="14382"/>
                </a:cubicBezTo>
                <a:cubicBezTo>
                  <a:pt x="38" y="14382"/>
                  <a:pt x="38" y="14567"/>
                  <a:pt x="185" y="14604"/>
                </a:cubicBezTo>
                <a:cubicBezTo>
                  <a:pt x="148" y="14752"/>
                  <a:pt x="112" y="15195"/>
                  <a:pt x="148" y="15306"/>
                </a:cubicBezTo>
                <a:cubicBezTo>
                  <a:pt x="148" y="15343"/>
                  <a:pt x="148" y="15380"/>
                  <a:pt x="222" y="15380"/>
                </a:cubicBezTo>
                <a:cubicBezTo>
                  <a:pt x="222" y="15528"/>
                  <a:pt x="148" y="15528"/>
                  <a:pt x="1" y="15491"/>
                </a:cubicBezTo>
                <a:cubicBezTo>
                  <a:pt x="1" y="15676"/>
                  <a:pt x="185" y="15713"/>
                  <a:pt x="112" y="15898"/>
                </a:cubicBezTo>
                <a:lnTo>
                  <a:pt x="185" y="15898"/>
                </a:lnTo>
                <a:lnTo>
                  <a:pt x="185" y="16009"/>
                </a:lnTo>
                <a:cubicBezTo>
                  <a:pt x="38" y="16009"/>
                  <a:pt x="38" y="16120"/>
                  <a:pt x="112" y="16231"/>
                </a:cubicBezTo>
                <a:cubicBezTo>
                  <a:pt x="185" y="16489"/>
                  <a:pt x="1" y="16970"/>
                  <a:pt x="222" y="17044"/>
                </a:cubicBezTo>
                <a:cubicBezTo>
                  <a:pt x="296" y="17672"/>
                  <a:pt x="333" y="17783"/>
                  <a:pt x="518" y="18264"/>
                </a:cubicBezTo>
                <a:lnTo>
                  <a:pt x="518" y="18338"/>
                </a:lnTo>
                <a:cubicBezTo>
                  <a:pt x="518" y="18597"/>
                  <a:pt x="592" y="18708"/>
                  <a:pt x="740" y="18892"/>
                </a:cubicBezTo>
                <a:cubicBezTo>
                  <a:pt x="666" y="18966"/>
                  <a:pt x="666" y="19003"/>
                  <a:pt x="666" y="19077"/>
                </a:cubicBezTo>
                <a:cubicBezTo>
                  <a:pt x="740" y="19262"/>
                  <a:pt x="666" y="19743"/>
                  <a:pt x="925" y="19743"/>
                </a:cubicBezTo>
                <a:cubicBezTo>
                  <a:pt x="962" y="19928"/>
                  <a:pt x="1036" y="20113"/>
                  <a:pt x="1110" y="20297"/>
                </a:cubicBezTo>
                <a:cubicBezTo>
                  <a:pt x="1258" y="20704"/>
                  <a:pt x="1442" y="21185"/>
                  <a:pt x="1627" y="21591"/>
                </a:cubicBezTo>
                <a:cubicBezTo>
                  <a:pt x="1664" y="21739"/>
                  <a:pt x="1812" y="21665"/>
                  <a:pt x="1849" y="21813"/>
                </a:cubicBezTo>
                <a:cubicBezTo>
                  <a:pt x="1960" y="22146"/>
                  <a:pt x="1960" y="22331"/>
                  <a:pt x="2219" y="22516"/>
                </a:cubicBezTo>
                <a:lnTo>
                  <a:pt x="2256" y="22553"/>
                </a:lnTo>
                <a:cubicBezTo>
                  <a:pt x="2367" y="22737"/>
                  <a:pt x="2441" y="22885"/>
                  <a:pt x="2589" y="23070"/>
                </a:cubicBezTo>
                <a:lnTo>
                  <a:pt x="2626" y="23107"/>
                </a:lnTo>
                <a:cubicBezTo>
                  <a:pt x="2810" y="23255"/>
                  <a:pt x="2921" y="23699"/>
                  <a:pt x="3180" y="23662"/>
                </a:cubicBezTo>
                <a:lnTo>
                  <a:pt x="3328" y="23847"/>
                </a:lnTo>
                <a:lnTo>
                  <a:pt x="3624" y="24179"/>
                </a:lnTo>
                <a:cubicBezTo>
                  <a:pt x="3846" y="24549"/>
                  <a:pt x="4733" y="25325"/>
                  <a:pt x="4992" y="25621"/>
                </a:cubicBezTo>
                <a:lnTo>
                  <a:pt x="5103" y="25695"/>
                </a:lnTo>
                <a:cubicBezTo>
                  <a:pt x="5472" y="25917"/>
                  <a:pt x="5842" y="26471"/>
                  <a:pt x="6249" y="26471"/>
                </a:cubicBezTo>
                <a:cubicBezTo>
                  <a:pt x="6397" y="26545"/>
                  <a:pt x="6286" y="26656"/>
                  <a:pt x="6397" y="26730"/>
                </a:cubicBezTo>
                <a:cubicBezTo>
                  <a:pt x="6692" y="26952"/>
                  <a:pt x="7025" y="27174"/>
                  <a:pt x="7358" y="27359"/>
                </a:cubicBezTo>
                <a:cubicBezTo>
                  <a:pt x="7691" y="27655"/>
                  <a:pt x="7949" y="27507"/>
                  <a:pt x="8282" y="27728"/>
                </a:cubicBezTo>
                <a:lnTo>
                  <a:pt x="8615" y="27876"/>
                </a:lnTo>
                <a:cubicBezTo>
                  <a:pt x="8800" y="27950"/>
                  <a:pt x="8911" y="28024"/>
                  <a:pt x="9095" y="28098"/>
                </a:cubicBezTo>
                <a:cubicBezTo>
                  <a:pt x="9539" y="28209"/>
                  <a:pt x="10020" y="28616"/>
                  <a:pt x="10463" y="28468"/>
                </a:cubicBezTo>
                <a:cubicBezTo>
                  <a:pt x="11240" y="28838"/>
                  <a:pt x="12238" y="28949"/>
                  <a:pt x="12977" y="28949"/>
                </a:cubicBezTo>
                <a:cubicBezTo>
                  <a:pt x="13310" y="28875"/>
                  <a:pt x="13791" y="29170"/>
                  <a:pt x="14012" y="28949"/>
                </a:cubicBezTo>
                <a:cubicBezTo>
                  <a:pt x="14271" y="29207"/>
                  <a:pt x="14641" y="28949"/>
                  <a:pt x="14900" y="29059"/>
                </a:cubicBezTo>
                <a:cubicBezTo>
                  <a:pt x="15159" y="29022"/>
                  <a:pt x="15639" y="29207"/>
                  <a:pt x="15750" y="28949"/>
                </a:cubicBezTo>
                <a:cubicBezTo>
                  <a:pt x="16009" y="28838"/>
                  <a:pt x="16009" y="29133"/>
                  <a:pt x="16083" y="28949"/>
                </a:cubicBezTo>
                <a:cubicBezTo>
                  <a:pt x="16859" y="28838"/>
                  <a:pt x="17784" y="28764"/>
                  <a:pt x="18338" y="28579"/>
                </a:cubicBezTo>
                <a:cubicBezTo>
                  <a:pt x="18486" y="28394"/>
                  <a:pt x="18782" y="28505"/>
                  <a:pt x="19077" y="28394"/>
                </a:cubicBezTo>
                <a:lnTo>
                  <a:pt x="19041" y="28283"/>
                </a:lnTo>
                <a:cubicBezTo>
                  <a:pt x="19336" y="28209"/>
                  <a:pt x="19632" y="28098"/>
                  <a:pt x="19928" y="28024"/>
                </a:cubicBezTo>
                <a:cubicBezTo>
                  <a:pt x="20741" y="27655"/>
                  <a:pt x="21185" y="27396"/>
                  <a:pt x="22109" y="26989"/>
                </a:cubicBezTo>
                <a:cubicBezTo>
                  <a:pt x="22331" y="26841"/>
                  <a:pt x="22590" y="26730"/>
                  <a:pt x="22848" y="26545"/>
                </a:cubicBezTo>
                <a:cubicBezTo>
                  <a:pt x="23033" y="26361"/>
                  <a:pt x="23403" y="26287"/>
                  <a:pt x="23403" y="26028"/>
                </a:cubicBezTo>
                <a:cubicBezTo>
                  <a:pt x="23588" y="25991"/>
                  <a:pt x="23773" y="25917"/>
                  <a:pt x="23847" y="25658"/>
                </a:cubicBezTo>
                <a:cubicBezTo>
                  <a:pt x="24364" y="25695"/>
                  <a:pt x="24549" y="24919"/>
                  <a:pt x="24956" y="24882"/>
                </a:cubicBezTo>
                <a:cubicBezTo>
                  <a:pt x="25067" y="24697"/>
                  <a:pt x="25473" y="24586"/>
                  <a:pt x="25363" y="24327"/>
                </a:cubicBezTo>
                <a:lnTo>
                  <a:pt x="25436" y="24253"/>
                </a:lnTo>
                <a:cubicBezTo>
                  <a:pt x="25658" y="24364"/>
                  <a:pt x="25806" y="23957"/>
                  <a:pt x="25991" y="23847"/>
                </a:cubicBezTo>
                <a:cubicBezTo>
                  <a:pt x="26065" y="23773"/>
                  <a:pt x="25991" y="23588"/>
                  <a:pt x="26176" y="23477"/>
                </a:cubicBezTo>
                <a:cubicBezTo>
                  <a:pt x="26287" y="23588"/>
                  <a:pt x="26361" y="23440"/>
                  <a:pt x="26435" y="23329"/>
                </a:cubicBezTo>
                <a:cubicBezTo>
                  <a:pt x="26583" y="22959"/>
                  <a:pt x="26841" y="23107"/>
                  <a:pt x="27026" y="22959"/>
                </a:cubicBezTo>
                <a:lnTo>
                  <a:pt x="26952" y="22922"/>
                </a:lnTo>
                <a:cubicBezTo>
                  <a:pt x="27100" y="22700"/>
                  <a:pt x="27137" y="22664"/>
                  <a:pt x="27100" y="22553"/>
                </a:cubicBezTo>
                <a:lnTo>
                  <a:pt x="27137" y="22516"/>
                </a:lnTo>
                <a:cubicBezTo>
                  <a:pt x="27359" y="22368"/>
                  <a:pt x="27137" y="22183"/>
                  <a:pt x="26915" y="21998"/>
                </a:cubicBezTo>
                <a:cubicBezTo>
                  <a:pt x="26952" y="21850"/>
                  <a:pt x="26952" y="21665"/>
                  <a:pt x="27174" y="21591"/>
                </a:cubicBezTo>
                <a:cubicBezTo>
                  <a:pt x="27396" y="21111"/>
                  <a:pt x="27581" y="20889"/>
                  <a:pt x="27840" y="20482"/>
                </a:cubicBezTo>
                <a:cubicBezTo>
                  <a:pt x="27877" y="20297"/>
                  <a:pt x="28246" y="20113"/>
                  <a:pt x="28061" y="19928"/>
                </a:cubicBezTo>
                <a:lnTo>
                  <a:pt x="28098" y="19817"/>
                </a:lnTo>
                <a:cubicBezTo>
                  <a:pt x="28209" y="19706"/>
                  <a:pt x="28283" y="19558"/>
                  <a:pt x="28320" y="19373"/>
                </a:cubicBezTo>
                <a:cubicBezTo>
                  <a:pt x="28431" y="19225"/>
                  <a:pt x="28431" y="19151"/>
                  <a:pt x="28394" y="19040"/>
                </a:cubicBezTo>
                <a:lnTo>
                  <a:pt x="28431" y="19003"/>
                </a:lnTo>
                <a:cubicBezTo>
                  <a:pt x="28468" y="18708"/>
                  <a:pt x="28875" y="18412"/>
                  <a:pt x="28690" y="18116"/>
                </a:cubicBezTo>
                <a:cubicBezTo>
                  <a:pt x="29060" y="17377"/>
                  <a:pt x="29060" y="16785"/>
                  <a:pt x="29355" y="16009"/>
                </a:cubicBezTo>
                <a:lnTo>
                  <a:pt x="29244" y="15935"/>
                </a:lnTo>
                <a:cubicBezTo>
                  <a:pt x="29244" y="15750"/>
                  <a:pt x="29540" y="15491"/>
                  <a:pt x="29318" y="15380"/>
                </a:cubicBezTo>
                <a:cubicBezTo>
                  <a:pt x="29540" y="15269"/>
                  <a:pt x="29429" y="14789"/>
                  <a:pt x="29429" y="14604"/>
                </a:cubicBezTo>
                <a:cubicBezTo>
                  <a:pt x="29503" y="14382"/>
                  <a:pt x="29540" y="14086"/>
                  <a:pt x="29540" y="13864"/>
                </a:cubicBezTo>
                <a:lnTo>
                  <a:pt x="29429" y="13864"/>
                </a:lnTo>
                <a:close/>
                <a:moveTo>
                  <a:pt x="24327" y="23699"/>
                </a:moveTo>
                <a:cubicBezTo>
                  <a:pt x="24032" y="23921"/>
                  <a:pt x="23810" y="24179"/>
                  <a:pt x="23514" y="24401"/>
                </a:cubicBezTo>
                <a:lnTo>
                  <a:pt x="23440" y="24512"/>
                </a:lnTo>
                <a:cubicBezTo>
                  <a:pt x="23255" y="24697"/>
                  <a:pt x="23070" y="24771"/>
                  <a:pt x="22848" y="24956"/>
                </a:cubicBezTo>
                <a:cubicBezTo>
                  <a:pt x="22664" y="25104"/>
                  <a:pt x="22405" y="25251"/>
                  <a:pt x="22368" y="25436"/>
                </a:cubicBezTo>
                <a:cubicBezTo>
                  <a:pt x="22146" y="25288"/>
                  <a:pt x="22183" y="25510"/>
                  <a:pt x="22035" y="25621"/>
                </a:cubicBezTo>
                <a:cubicBezTo>
                  <a:pt x="21998" y="25547"/>
                  <a:pt x="21961" y="25510"/>
                  <a:pt x="21998" y="25658"/>
                </a:cubicBezTo>
                <a:cubicBezTo>
                  <a:pt x="21628" y="25621"/>
                  <a:pt x="21591" y="25880"/>
                  <a:pt x="21222" y="25991"/>
                </a:cubicBezTo>
                <a:cubicBezTo>
                  <a:pt x="21074" y="26102"/>
                  <a:pt x="20667" y="26102"/>
                  <a:pt x="20667" y="26398"/>
                </a:cubicBezTo>
                <a:cubicBezTo>
                  <a:pt x="20482" y="26471"/>
                  <a:pt x="20298" y="26582"/>
                  <a:pt x="20113" y="26619"/>
                </a:cubicBezTo>
                <a:cubicBezTo>
                  <a:pt x="19780" y="26767"/>
                  <a:pt x="19447" y="26841"/>
                  <a:pt x="19151" y="26989"/>
                </a:cubicBezTo>
                <a:cubicBezTo>
                  <a:pt x="18967" y="27026"/>
                  <a:pt x="18708" y="27026"/>
                  <a:pt x="18671" y="27211"/>
                </a:cubicBezTo>
                <a:cubicBezTo>
                  <a:pt x="18597" y="26952"/>
                  <a:pt x="18634" y="27396"/>
                  <a:pt x="18449" y="27285"/>
                </a:cubicBezTo>
                <a:cubicBezTo>
                  <a:pt x="18153" y="27285"/>
                  <a:pt x="17747" y="27396"/>
                  <a:pt x="17229" y="27507"/>
                </a:cubicBezTo>
                <a:cubicBezTo>
                  <a:pt x="17044" y="27544"/>
                  <a:pt x="16933" y="27544"/>
                  <a:pt x="16748" y="27544"/>
                </a:cubicBezTo>
                <a:cubicBezTo>
                  <a:pt x="16009" y="27581"/>
                  <a:pt x="15713" y="27692"/>
                  <a:pt x="15306" y="27728"/>
                </a:cubicBezTo>
                <a:lnTo>
                  <a:pt x="14937" y="27728"/>
                </a:lnTo>
                <a:lnTo>
                  <a:pt x="14900" y="27728"/>
                </a:lnTo>
                <a:cubicBezTo>
                  <a:pt x="14641" y="27728"/>
                  <a:pt x="14382" y="27728"/>
                  <a:pt x="14160" y="27692"/>
                </a:cubicBezTo>
                <a:lnTo>
                  <a:pt x="14086" y="27692"/>
                </a:lnTo>
                <a:cubicBezTo>
                  <a:pt x="13902" y="27692"/>
                  <a:pt x="13717" y="27581"/>
                  <a:pt x="13643" y="27728"/>
                </a:cubicBezTo>
                <a:lnTo>
                  <a:pt x="13495" y="27728"/>
                </a:lnTo>
                <a:cubicBezTo>
                  <a:pt x="13347" y="27470"/>
                  <a:pt x="13162" y="27765"/>
                  <a:pt x="12940" y="27655"/>
                </a:cubicBezTo>
                <a:lnTo>
                  <a:pt x="12792" y="27655"/>
                </a:lnTo>
                <a:cubicBezTo>
                  <a:pt x="12349" y="27655"/>
                  <a:pt x="11831" y="27285"/>
                  <a:pt x="11425" y="27433"/>
                </a:cubicBezTo>
                <a:cubicBezTo>
                  <a:pt x="11388" y="27544"/>
                  <a:pt x="11425" y="27581"/>
                  <a:pt x="11425" y="27692"/>
                </a:cubicBezTo>
                <a:cubicBezTo>
                  <a:pt x="11277" y="27655"/>
                  <a:pt x="11425" y="27359"/>
                  <a:pt x="11240" y="27396"/>
                </a:cubicBezTo>
                <a:cubicBezTo>
                  <a:pt x="11055" y="27396"/>
                  <a:pt x="10833" y="27137"/>
                  <a:pt x="10648" y="27322"/>
                </a:cubicBezTo>
                <a:cubicBezTo>
                  <a:pt x="10537" y="27285"/>
                  <a:pt x="10574" y="27137"/>
                  <a:pt x="10500" y="27137"/>
                </a:cubicBezTo>
                <a:cubicBezTo>
                  <a:pt x="9946" y="26841"/>
                  <a:pt x="9539" y="26952"/>
                  <a:pt x="9095" y="26508"/>
                </a:cubicBezTo>
                <a:cubicBezTo>
                  <a:pt x="9058" y="26582"/>
                  <a:pt x="9058" y="26619"/>
                  <a:pt x="9021" y="26619"/>
                </a:cubicBezTo>
                <a:cubicBezTo>
                  <a:pt x="8874" y="26508"/>
                  <a:pt x="8689" y="26471"/>
                  <a:pt x="8541" y="26398"/>
                </a:cubicBezTo>
                <a:cubicBezTo>
                  <a:pt x="8615" y="26250"/>
                  <a:pt x="8504" y="26287"/>
                  <a:pt x="8467" y="26361"/>
                </a:cubicBezTo>
                <a:lnTo>
                  <a:pt x="8282" y="26250"/>
                </a:lnTo>
                <a:cubicBezTo>
                  <a:pt x="8282" y="25991"/>
                  <a:pt x="7801" y="25917"/>
                  <a:pt x="7617" y="25695"/>
                </a:cubicBezTo>
                <a:lnTo>
                  <a:pt x="7580" y="25806"/>
                </a:lnTo>
                <a:lnTo>
                  <a:pt x="7506" y="25695"/>
                </a:lnTo>
                <a:cubicBezTo>
                  <a:pt x="7321" y="25547"/>
                  <a:pt x="7136" y="25473"/>
                  <a:pt x="6988" y="25325"/>
                </a:cubicBezTo>
                <a:cubicBezTo>
                  <a:pt x="6692" y="25251"/>
                  <a:pt x="6507" y="24771"/>
                  <a:pt x="6212" y="24882"/>
                </a:cubicBezTo>
                <a:lnTo>
                  <a:pt x="6138" y="24808"/>
                </a:lnTo>
                <a:cubicBezTo>
                  <a:pt x="6101" y="24438"/>
                  <a:pt x="5509" y="24216"/>
                  <a:pt x="5287" y="23847"/>
                </a:cubicBezTo>
                <a:cubicBezTo>
                  <a:pt x="4807" y="23625"/>
                  <a:pt x="4844" y="22959"/>
                  <a:pt x="4252" y="23033"/>
                </a:cubicBezTo>
                <a:cubicBezTo>
                  <a:pt x="4252" y="23070"/>
                  <a:pt x="4363" y="23107"/>
                  <a:pt x="4252" y="23218"/>
                </a:cubicBezTo>
                <a:lnTo>
                  <a:pt x="4104" y="23070"/>
                </a:lnTo>
                <a:cubicBezTo>
                  <a:pt x="4178" y="23033"/>
                  <a:pt x="4289" y="22922"/>
                  <a:pt x="4252" y="22885"/>
                </a:cubicBezTo>
                <a:cubicBezTo>
                  <a:pt x="4104" y="22737"/>
                  <a:pt x="4030" y="22590"/>
                  <a:pt x="3919" y="22405"/>
                </a:cubicBezTo>
                <a:cubicBezTo>
                  <a:pt x="3883" y="22331"/>
                  <a:pt x="3846" y="22220"/>
                  <a:pt x="3735" y="22183"/>
                </a:cubicBezTo>
                <a:cubicBezTo>
                  <a:pt x="3698" y="22146"/>
                  <a:pt x="3624" y="22109"/>
                  <a:pt x="3550" y="22109"/>
                </a:cubicBezTo>
                <a:cubicBezTo>
                  <a:pt x="3550" y="21961"/>
                  <a:pt x="3550" y="21850"/>
                  <a:pt x="3365" y="21776"/>
                </a:cubicBezTo>
                <a:cubicBezTo>
                  <a:pt x="3365" y="21554"/>
                  <a:pt x="3365" y="21554"/>
                  <a:pt x="3180" y="21443"/>
                </a:cubicBezTo>
                <a:cubicBezTo>
                  <a:pt x="3291" y="21185"/>
                  <a:pt x="2958" y="21185"/>
                  <a:pt x="2884" y="20815"/>
                </a:cubicBezTo>
                <a:cubicBezTo>
                  <a:pt x="2699" y="20371"/>
                  <a:pt x="2552" y="19965"/>
                  <a:pt x="2404" y="19558"/>
                </a:cubicBezTo>
                <a:cubicBezTo>
                  <a:pt x="2367" y="19077"/>
                  <a:pt x="2071" y="18856"/>
                  <a:pt x="2034" y="18449"/>
                </a:cubicBezTo>
                <a:lnTo>
                  <a:pt x="2034" y="18375"/>
                </a:lnTo>
                <a:cubicBezTo>
                  <a:pt x="1849" y="18116"/>
                  <a:pt x="2034" y="18042"/>
                  <a:pt x="1849" y="17820"/>
                </a:cubicBezTo>
                <a:cubicBezTo>
                  <a:pt x="1775" y="17525"/>
                  <a:pt x="1775" y="17562"/>
                  <a:pt x="1775" y="17229"/>
                </a:cubicBezTo>
                <a:lnTo>
                  <a:pt x="1516" y="17229"/>
                </a:lnTo>
                <a:cubicBezTo>
                  <a:pt x="1516" y="17192"/>
                  <a:pt x="1627" y="17155"/>
                  <a:pt x="1775" y="17155"/>
                </a:cubicBezTo>
                <a:cubicBezTo>
                  <a:pt x="1775" y="17007"/>
                  <a:pt x="1627" y="17007"/>
                  <a:pt x="1627" y="16859"/>
                </a:cubicBezTo>
                <a:lnTo>
                  <a:pt x="1627" y="16526"/>
                </a:lnTo>
                <a:cubicBezTo>
                  <a:pt x="1627" y="16489"/>
                  <a:pt x="1516" y="16452"/>
                  <a:pt x="1479" y="16415"/>
                </a:cubicBezTo>
                <a:cubicBezTo>
                  <a:pt x="1664" y="16305"/>
                  <a:pt x="1664" y="15824"/>
                  <a:pt x="1479" y="15713"/>
                </a:cubicBezTo>
                <a:cubicBezTo>
                  <a:pt x="1516" y="15602"/>
                  <a:pt x="1627" y="15565"/>
                  <a:pt x="1590" y="15454"/>
                </a:cubicBezTo>
                <a:lnTo>
                  <a:pt x="1479" y="15454"/>
                </a:lnTo>
                <a:cubicBezTo>
                  <a:pt x="1627" y="15158"/>
                  <a:pt x="1516" y="15269"/>
                  <a:pt x="1479" y="14863"/>
                </a:cubicBezTo>
                <a:cubicBezTo>
                  <a:pt x="1479" y="14567"/>
                  <a:pt x="1516" y="14234"/>
                  <a:pt x="1516" y="13938"/>
                </a:cubicBezTo>
                <a:cubicBezTo>
                  <a:pt x="1479" y="13864"/>
                  <a:pt x="1701" y="13643"/>
                  <a:pt x="1442" y="13643"/>
                </a:cubicBezTo>
                <a:cubicBezTo>
                  <a:pt x="1479" y="13088"/>
                  <a:pt x="1627" y="12460"/>
                  <a:pt x="1516" y="12201"/>
                </a:cubicBezTo>
                <a:lnTo>
                  <a:pt x="1516" y="12164"/>
                </a:lnTo>
                <a:cubicBezTo>
                  <a:pt x="1479" y="11979"/>
                  <a:pt x="1775" y="11683"/>
                  <a:pt x="1516" y="11609"/>
                </a:cubicBezTo>
                <a:lnTo>
                  <a:pt x="1516" y="11535"/>
                </a:lnTo>
                <a:cubicBezTo>
                  <a:pt x="1479" y="11313"/>
                  <a:pt x="1775" y="11424"/>
                  <a:pt x="1701" y="11166"/>
                </a:cubicBezTo>
                <a:cubicBezTo>
                  <a:pt x="1627" y="10944"/>
                  <a:pt x="1812" y="10685"/>
                  <a:pt x="1664" y="10426"/>
                </a:cubicBezTo>
                <a:lnTo>
                  <a:pt x="1664" y="10389"/>
                </a:lnTo>
                <a:cubicBezTo>
                  <a:pt x="1886" y="10352"/>
                  <a:pt x="1775" y="10167"/>
                  <a:pt x="1812" y="9983"/>
                </a:cubicBezTo>
                <a:lnTo>
                  <a:pt x="1849" y="9798"/>
                </a:lnTo>
                <a:cubicBezTo>
                  <a:pt x="2034" y="9872"/>
                  <a:pt x="2219" y="10020"/>
                  <a:pt x="2256" y="10130"/>
                </a:cubicBezTo>
                <a:cubicBezTo>
                  <a:pt x="2367" y="9983"/>
                  <a:pt x="3069" y="10241"/>
                  <a:pt x="2921" y="10056"/>
                </a:cubicBezTo>
                <a:cubicBezTo>
                  <a:pt x="3698" y="9983"/>
                  <a:pt x="3365" y="9243"/>
                  <a:pt x="3550" y="8873"/>
                </a:cubicBezTo>
                <a:lnTo>
                  <a:pt x="3624" y="8836"/>
                </a:lnTo>
                <a:cubicBezTo>
                  <a:pt x="3883" y="8836"/>
                  <a:pt x="3698" y="8652"/>
                  <a:pt x="3919" y="8541"/>
                </a:cubicBezTo>
                <a:cubicBezTo>
                  <a:pt x="4030" y="8319"/>
                  <a:pt x="4437" y="8097"/>
                  <a:pt x="4289" y="7838"/>
                </a:cubicBezTo>
                <a:lnTo>
                  <a:pt x="4437" y="7653"/>
                </a:lnTo>
                <a:cubicBezTo>
                  <a:pt x="4659" y="7395"/>
                  <a:pt x="4918" y="7099"/>
                  <a:pt x="5140" y="6877"/>
                </a:cubicBezTo>
                <a:lnTo>
                  <a:pt x="5213" y="6803"/>
                </a:lnTo>
                <a:cubicBezTo>
                  <a:pt x="5472" y="6433"/>
                  <a:pt x="6064" y="6138"/>
                  <a:pt x="6138" y="5731"/>
                </a:cubicBezTo>
                <a:cubicBezTo>
                  <a:pt x="6397" y="5805"/>
                  <a:pt x="6323" y="5583"/>
                  <a:pt x="6434" y="5509"/>
                </a:cubicBezTo>
                <a:cubicBezTo>
                  <a:pt x="6470" y="5546"/>
                  <a:pt x="6581" y="5546"/>
                  <a:pt x="6470" y="5435"/>
                </a:cubicBezTo>
                <a:cubicBezTo>
                  <a:pt x="6840" y="5398"/>
                  <a:pt x="6840" y="5139"/>
                  <a:pt x="7210" y="4992"/>
                </a:cubicBezTo>
                <a:cubicBezTo>
                  <a:pt x="7358" y="4807"/>
                  <a:pt x="7764" y="4770"/>
                  <a:pt x="7691" y="4511"/>
                </a:cubicBezTo>
                <a:cubicBezTo>
                  <a:pt x="7875" y="4400"/>
                  <a:pt x="7986" y="4289"/>
                  <a:pt x="8171" y="4215"/>
                </a:cubicBezTo>
                <a:cubicBezTo>
                  <a:pt x="8467" y="4030"/>
                  <a:pt x="8726" y="3845"/>
                  <a:pt x="9058" y="3698"/>
                </a:cubicBezTo>
                <a:cubicBezTo>
                  <a:pt x="9206" y="3587"/>
                  <a:pt x="9428" y="3550"/>
                  <a:pt x="9428" y="3365"/>
                </a:cubicBezTo>
                <a:cubicBezTo>
                  <a:pt x="9576" y="3587"/>
                  <a:pt x="9428" y="3180"/>
                  <a:pt x="9650" y="3291"/>
                </a:cubicBezTo>
                <a:cubicBezTo>
                  <a:pt x="9946" y="3217"/>
                  <a:pt x="10278" y="2995"/>
                  <a:pt x="10759" y="2773"/>
                </a:cubicBezTo>
                <a:lnTo>
                  <a:pt x="11240" y="2588"/>
                </a:lnTo>
                <a:cubicBezTo>
                  <a:pt x="11868" y="2367"/>
                  <a:pt x="12127" y="2219"/>
                  <a:pt x="12497" y="2071"/>
                </a:cubicBezTo>
                <a:lnTo>
                  <a:pt x="12682" y="1960"/>
                </a:lnTo>
                <a:lnTo>
                  <a:pt x="12719" y="1960"/>
                </a:lnTo>
                <a:lnTo>
                  <a:pt x="13421" y="1812"/>
                </a:lnTo>
                <a:lnTo>
                  <a:pt x="13458" y="1812"/>
                </a:lnTo>
                <a:cubicBezTo>
                  <a:pt x="13606" y="1775"/>
                  <a:pt x="13754" y="1812"/>
                  <a:pt x="13828" y="1627"/>
                </a:cubicBezTo>
                <a:lnTo>
                  <a:pt x="13976" y="1627"/>
                </a:lnTo>
                <a:cubicBezTo>
                  <a:pt x="14160" y="1849"/>
                  <a:pt x="14234" y="1479"/>
                  <a:pt x="14456" y="1590"/>
                </a:cubicBezTo>
                <a:lnTo>
                  <a:pt x="14604" y="1590"/>
                </a:lnTo>
                <a:cubicBezTo>
                  <a:pt x="15011" y="1479"/>
                  <a:pt x="15565" y="1664"/>
                  <a:pt x="15898" y="1405"/>
                </a:cubicBezTo>
                <a:cubicBezTo>
                  <a:pt x="15898" y="1294"/>
                  <a:pt x="15861" y="1257"/>
                  <a:pt x="15861" y="1147"/>
                </a:cubicBezTo>
                <a:cubicBezTo>
                  <a:pt x="16009" y="1147"/>
                  <a:pt x="15935" y="1479"/>
                  <a:pt x="16083" y="1405"/>
                </a:cubicBezTo>
                <a:cubicBezTo>
                  <a:pt x="16231" y="1331"/>
                  <a:pt x="16563" y="1516"/>
                  <a:pt x="16600" y="1294"/>
                </a:cubicBezTo>
                <a:cubicBezTo>
                  <a:pt x="16674" y="1294"/>
                  <a:pt x="16674" y="1442"/>
                  <a:pt x="16785" y="1442"/>
                </a:cubicBezTo>
                <a:cubicBezTo>
                  <a:pt x="17340" y="1516"/>
                  <a:pt x="17673" y="1331"/>
                  <a:pt x="18153" y="1627"/>
                </a:cubicBezTo>
                <a:cubicBezTo>
                  <a:pt x="18153" y="1590"/>
                  <a:pt x="18227" y="1479"/>
                  <a:pt x="18264" y="1516"/>
                </a:cubicBezTo>
                <a:lnTo>
                  <a:pt x="18708" y="1627"/>
                </a:lnTo>
                <a:cubicBezTo>
                  <a:pt x="18708" y="1775"/>
                  <a:pt x="18782" y="1701"/>
                  <a:pt x="18819" y="1664"/>
                </a:cubicBezTo>
                <a:lnTo>
                  <a:pt x="19004" y="1701"/>
                </a:lnTo>
                <a:cubicBezTo>
                  <a:pt x="19077" y="1997"/>
                  <a:pt x="19521" y="1886"/>
                  <a:pt x="19706" y="2034"/>
                </a:cubicBezTo>
                <a:lnTo>
                  <a:pt x="19743" y="1960"/>
                </a:lnTo>
                <a:lnTo>
                  <a:pt x="19817" y="1997"/>
                </a:lnTo>
                <a:cubicBezTo>
                  <a:pt x="20002" y="2034"/>
                  <a:pt x="20187" y="2145"/>
                  <a:pt x="20371" y="2182"/>
                </a:cubicBezTo>
                <a:cubicBezTo>
                  <a:pt x="20667" y="2182"/>
                  <a:pt x="20926" y="2551"/>
                  <a:pt x="21148" y="2367"/>
                </a:cubicBezTo>
                <a:lnTo>
                  <a:pt x="21222" y="2404"/>
                </a:lnTo>
                <a:cubicBezTo>
                  <a:pt x="21370" y="2773"/>
                  <a:pt x="21887" y="2773"/>
                  <a:pt x="22146" y="3069"/>
                </a:cubicBezTo>
                <a:cubicBezTo>
                  <a:pt x="22590" y="3106"/>
                  <a:pt x="22701" y="3734"/>
                  <a:pt x="23218" y="3476"/>
                </a:cubicBezTo>
                <a:cubicBezTo>
                  <a:pt x="23218" y="3439"/>
                  <a:pt x="23107" y="3439"/>
                  <a:pt x="23144" y="3328"/>
                </a:cubicBezTo>
                <a:lnTo>
                  <a:pt x="23292" y="3439"/>
                </a:lnTo>
                <a:cubicBezTo>
                  <a:pt x="23255" y="3513"/>
                  <a:pt x="23144" y="3624"/>
                  <a:pt x="23218" y="3661"/>
                </a:cubicBezTo>
                <a:cubicBezTo>
                  <a:pt x="23477" y="3808"/>
                  <a:pt x="23662" y="4252"/>
                  <a:pt x="23995" y="4178"/>
                </a:cubicBezTo>
                <a:cubicBezTo>
                  <a:pt x="24032" y="4289"/>
                  <a:pt x="24032" y="4400"/>
                  <a:pt x="24216" y="4400"/>
                </a:cubicBezTo>
                <a:cubicBezTo>
                  <a:pt x="24253" y="4585"/>
                  <a:pt x="24253" y="4585"/>
                  <a:pt x="24438" y="4622"/>
                </a:cubicBezTo>
                <a:cubicBezTo>
                  <a:pt x="24438" y="4918"/>
                  <a:pt x="24734" y="4807"/>
                  <a:pt x="24882" y="5102"/>
                </a:cubicBezTo>
                <a:cubicBezTo>
                  <a:pt x="25104" y="5361"/>
                  <a:pt x="25363" y="5694"/>
                  <a:pt x="25547" y="6027"/>
                </a:cubicBezTo>
                <a:cubicBezTo>
                  <a:pt x="25695" y="6396"/>
                  <a:pt x="26028" y="6470"/>
                  <a:pt x="26176" y="6803"/>
                </a:cubicBezTo>
                <a:lnTo>
                  <a:pt x="26213" y="6840"/>
                </a:lnTo>
                <a:cubicBezTo>
                  <a:pt x="26435" y="7025"/>
                  <a:pt x="26287" y="7173"/>
                  <a:pt x="26546" y="7210"/>
                </a:cubicBezTo>
                <a:cubicBezTo>
                  <a:pt x="26730" y="7432"/>
                  <a:pt x="26656" y="7395"/>
                  <a:pt x="26767" y="7690"/>
                </a:cubicBezTo>
                <a:lnTo>
                  <a:pt x="26952" y="7579"/>
                </a:lnTo>
                <a:cubicBezTo>
                  <a:pt x="26952" y="7616"/>
                  <a:pt x="26915" y="7690"/>
                  <a:pt x="26767" y="7727"/>
                </a:cubicBezTo>
                <a:cubicBezTo>
                  <a:pt x="26767" y="7801"/>
                  <a:pt x="26915" y="7764"/>
                  <a:pt x="26952" y="7875"/>
                </a:cubicBezTo>
                <a:lnTo>
                  <a:pt x="27026" y="8134"/>
                </a:lnTo>
                <a:cubicBezTo>
                  <a:pt x="27026" y="8171"/>
                  <a:pt x="27137" y="8171"/>
                  <a:pt x="27174" y="8171"/>
                </a:cubicBezTo>
                <a:cubicBezTo>
                  <a:pt x="27026" y="8319"/>
                  <a:pt x="27174" y="8726"/>
                  <a:pt x="27359" y="8689"/>
                </a:cubicBezTo>
                <a:cubicBezTo>
                  <a:pt x="27359" y="8799"/>
                  <a:pt x="27285" y="8836"/>
                  <a:pt x="27322" y="8984"/>
                </a:cubicBezTo>
                <a:lnTo>
                  <a:pt x="27396" y="8910"/>
                </a:lnTo>
                <a:lnTo>
                  <a:pt x="27396" y="9021"/>
                </a:lnTo>
                <a:lnTo>
                  <a:pt x="27396" y="9058"/>
                </a:lnTo>
                <a:lnTo>
                  <a:pt x="27396" y="9095"/>
                </a:lnTo>
                <a:lnTo>
                  <a:pt x="27396" y="9206"/>
                </a:lnTo>
                <a:cubicBezTo>
                  <a:pt x="27396" y="9243"/>
                  <a:pt x="27470" y="9280"/>
                  <a:pt x="27544" y="9428"/>
                </a:cubicBezTo>
                <a:cubicBezTo>
                  <a:pt x="27655" y="9650"/>
                  <a:pt x="27692" y="9946"/>
                  <a:pt x="27729" y="10204"/>
                </a:cubicBezTo>
                <a:cubicBezTo>
                  <a:pt x="27840" y="10278"/>
                  <a:pt x="27655" y="10537"/>
                  <a:pt x="27913" y="10463"/>
                </a:cubicBezTo>
                <a:cubicBezTo>
                  <a:pt x="28024" y="10907"/>
                  <a:pt x="28024" y="11424"/>
                  <a:pt x="28209" y="11609"/>
                </a:cubicBezTo>
                <a:lnTo>
                  <a:pt x="28209" y="11646"/>
                </a:lnTo>
                <a:cubicBezTo>
                  <a:pt x="28283" y="11794"/>
                  <a:pt x="28098" y="12053"/>
                  <a:pt x="28320" y="12127"/>
                </a:cubicBezTo>
                <a:lnTo>
                  <a:pt x="28320" y="12164"/>
                </a:lnTo>
                <a:cubicBezTo>
                  <a:pt x="28431" y="12349"/>
                  <a:pt x="28135" y="12349"/>
                  <a:pt x="28246" y="12534"/>
                </a:cubicBezTo>
                <a:cubicBezTo>
                  <a:pt x="28394" y="12681"/>
                  <a:pt x="28246" y="12940"/>
                  <a:pt x="28431" y="13088"/>
                </a:cubicBezTo>
                <a:lnTo>
                  <a:pt x="28431" y="13125"/>
                </a:lnTo>
                <a:cubicBezTo>
                  <a:pt x="28209" y="13236"/>
                  <a:pt x="28394" y="13310"/>
                  <a:pt x="28394" y="13458"/>
                </a:cubicBezTo>
                <a:cubicBezTo>
                  <a:pt x="28394" y="13606"/>
                  <a:pt x="28320" y="13791"/>
                  <a:pt x="28320" y="13901"/>
                </a:cubicBezTo>
                <a:cubicBezTo>
                  <a:pt x="28246" y="14086"/>
                  <a:pt x="28320" y="14234"/>
                  <a:pt x="28394" y="14382"/>
                </a:cubicBezTo>
                <a:lnTo>
                  <a:pt x="28394" y="14419"/>
                </a:lnTo>
                <a:cubicBezTo>
                  <a:pt x="28283" y="15454"/>
                  <a:pt x="28209" y="16083"/>
                  <a:pt x="27913" y="16859"/>
                </a:cubicBezTo>
                <a:cubicBezTo>
                  <a:pt x="27766" y="17044"/>
                  <a:pt x="27950" y="17192"/>
                  <a:pt x="27840" y="17340"/>
                </a:cubicBezTo>
                <a:cubicBezTo>
                  <a:pt x="27692" y="17414"/>
                  <a:pt x="27840" y="17672"/>
                  <a:pt x="27581" y="17894"/>
                </a:cubicBezTo>
                <a:lnTo>
                  <a:pt x="27359" y="18301"/>
                </a:lnTo>
                <a:lnTo>
                  <a:pt x="27322" y="18338"/>
                </a:lnTo>
                <a:cubicBezTo>
                  <a:pt x="27285" y="18412"/>
                  <a:pt x="27359" y="18449"/>
                  <a:pt x="27359" y="18486"/>
                </a:cubicBezTo>
                <a:cubicBezTo>
                  <a:pt x="27359" y="18671"/>
                  <a:pt x="26989" y="18856"/>
                  <a:pt x="27211" y="19003"/>
                </a:cubicBezTo>
                <a:cubicBezTo>
                  <a:pt x="26989" y="19077"/>
                  <a:pt x="27026" y="19225"/>
                  <a:pt x="26989" y="19410"/>
                </a:cubicBezTo>
                <a:cubicBezTo>
                  <a:pt x="26915" y="19743"/>
                  <a:pt x="26435" y="20002"/>
                  <a:pt x="26546" y="20334"/>
                </a:cubicBezTo>
                <a:cubicBezTo>
                  <a:pt x="26435" y="20556"/>
                  <a:pt x="26065" y="20815"/>
                  <a:pt x="26176" y="21037"/>
                </a:cubicBezTo>
                <a:cubicBezTo>
                  <a:pt x="25917" y="21185"/>
                  <a:pt x="25510" y="21370"/>
                  <a:pt x="25621" y="21628"/>
                </a:cubicBezTo>
                <a:cubicBezTo>
                  <a:pt x="25363" y="21850"/>
                  <a:pt x="25473" y="22368"/>
                  <a:pt x="25289" y="22590"/>
                </a:cubicBezTo>
                <a:lnTo>
                  <a:pt x="25252" y="22664"/>
                </a:lnTo>
                <a:cubicBezTo>
                  <a:pt x="24956" y="22590"/>
                  <a:pt x="25141" y="22848"/>
                  <a:pt x="24882" y="22885"/>
                </a:cubicBezTo>
                <a:cubicBezTo>
                  <a:pt x="24734" y="23107"/>
                  <a:pt x="24327" y="23255"/>
                  <a:pt x="24401" y="235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5" name="Google Shape;2115;p51"/>
          <p:cNvGrpSpPr/>
          <p:nvPr/>
        </p:nvGrpSpPr>
        <p:grpSpPr>
          <a:xfrm>
            <a:off x="7960060" y="933712"/>
            <a:ext cx="580125" cy="730950"/>
            <a:chOff x="4254350" y="2964700"/>
            <a:chExt cx="580125" cy="730950"/>
          </a:xfrm>
        </p:grpSpPr>
        <p:sp>
          <p:nvSpPr>
            <p:cNvPr id="2116" name="Google Shape;2116;p51"/>
            <p:cNvSpPr/>
            <p:nvPr/>
          </p:nvSpPr>
          <p:spPr>
            <a:xfrm>
              <a:off x="4627525" y="3590925"/>
              <a:ext cx="76175" cy="67275"/>
            </a:xfrm>
            <a:custGeom>
              <a:avLst/>
              <a:gdLst/>
              <a:ahLst/>
              <a:cxnLst/>
              <a:rect l="l" t="t" r="r" b="b"/>
              <a:pathLst>
                <a:path w="3047" h="2691" extrusionOk="0">
                  <a:moveTo>
                    <a:pt x="250" y="0"/>
                  </a:moveTo>
                  <a:cubicBezTo>
                    <a:pt x="142" y="0"/>
                    <a:pt x="0" y="95"/>
                    <a:pt x="13" y="239"/>
                  </a:cubicBezTo>
                  <a:cubicBezTo>
                    <a:pt x="160" y="1055"/>
                    <a:pt x="327" y="1954"/>
                    <a:pt x="1059" y="2415"/>
                  </a:cubicBezTo>
                  <a:cubicBezTo>
                    <a:pt x="1335" y="2592"/>
                    <a:pt x="1653" y="2690"/>
                    <a:pt x="1962" y="2690"/>
                  </a:cubicBezTo>
                  <a:cubicBezTo>
                    <a:pt x="2309" y="2690"/>
                    <a:pt x="2646" y="2566"/>
                    <a:pt x="2901" y="2289"/>
                  </a:cubicBezTo>
                  <a:cubicBezTo>
                    <a:pt x="3046" y="2143"/>
                    <a:pt x="2904" y="1935"/>
                    <a:pt x="2745" y="1935"/>
                  </a:cubicBezTo>
                  <a:cubicBezTo>
                    <a:pt x="2699" y="1935"/>
                    <a:pt x="2650" y="1953"/>
                    <a:pt x="2608" y="1996"/>
                  </a:cubicBezTo>
                  <a:cubicBezTo>
                    <a:pt x="2427" y="2186"/>
                    <a:pt x="2192" y="2269"/>
                    <a:pt x="1950" y="2269"/>
                  </a:cubicBezTo>
                  <a:cubicBezTo>
                    <a:pt x="1604" y="2269"/>
                    <a:pt x="1243" y="2099"/>
                    <a:pt x="996" y="1829"/>
                  </a:cubicBezTo>
                  <a:cubicBezTo>
                    <a:pt x="536" y="1368"/>
                    <a:pt x="473" y="720"/>
                    <a:pt x="369" y="113"/>
                  </a:cubicBezTo>
                  <a:cubicBezTo>
                    <a:pt x="369" y="34"/>
                    <a:pt x="316"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4384863" y="3041988"/>
              <a:ext cx="369325" cy="282500"/>
            </a:xfrm>
            <a:custGeom>
              <a:avLst/>
              <a:gdLst/>
              <a:ahLst/>
              <a:cxnLst/>
              <a:rect l="l" t="t" r="r" b="b"/>
              <a:pathLst>
                <a:path w="14773" h="11300" extrusionOk="0">
                  <a:moveTo>
                    <a:pt x="4747" y="0"/>
                  </a:moveTo>
                  <a:cubicBezTo>
                    <a:pt x="4735" y="0"/>
                    <a:pt x="4722" y="1"/>
                    <a:pt x="4709" y="3"/>
                  </a:cubicBezTo>
                  <a:cubicBezTo>
                    <a:pt x="2595" y="338"/>
                    <a:pt x="315" y="2514"/>
                    <a:pt x="168" y="4732"/>
                  </a:cubicBezTo>
                  <a:cubicBezTo>
                    <a:pt x="1" y="7117"/>
                    <a:pt x="3118" y="8582"/>
                    <a:pt x="4792" y="9607"/>
                  </a:cubicBezTo>
                  <a:cubicBezTo>
                    <a:pt x="6204" y="10448"/>
                    <a:pt x="7907" y="11299"/>
                    <a:pt x="9564" y="11299"/>
                  </a:cubicBezTo>
                  <a:cubicBezTo>
                    <a:pt x="10338" y="11299"/>
                    <a:pt x="11103" y="11113"/>
                    <a:pt x="11823" y="10653"/>
                  </a:cubicBezTo>
                  <a:cubicBezTo>
                    <a:pt x="13559" y="9544"/>
                    <a:pt x="14773" y="7180"/>
                    <a:pt x="14166" y="5150"/>
                  </a:cubicBezTo>
                  <a:cubicBezTo>
                    <a:pt x="14133" y="5060"/>
                    <a:pt x="14056" y="5022"/>
                    <a:pt x="13978" y="5022"/>
                  </a:cubicBezTo>
                  <a:cubicBezTo>
                    <a:pt x="13858" y="5022"/>
                    <a:pt x="13739" y="5115"/>
                    <a:pt x="13789" y="5255"/>
                  </a:cubicBezTo>
                  <a:cubicBezTo>
                    <a:pt x="14396" y="7138"/>
                    <a:pt x="13162" y="9482"/>
                    <a:pt x="11488" y="10423"/>
                  </a:cubicBezTo>
                  <a:cubicBezTo>
                    <a:pt x="10869" y="10769"/>
                    <a:pt x="10222" y="10911"/>
                    <a:pt x="9570" y="10911"/>
                  </a:cubicBezTo>
                  <a:cubicBezTo>
                    <a:pt x="7972" y="10911"/>
                    <a:pt x="6339" y="10060"/>
                    <a:pt x="5002" y="9272"/>
                  </a:cubicBezTo>
                  <a:cubicBezTo>
                    <a:pt x="3453" y="8352"/>
                    <a:pt x="629" y="6992"/>
                    <a:pt x="608" y="5004"/>
                  </a:cubicBezTo>
                  <a:cubicBezTo>
                    <a:pt x="587" y="2828"/>
                    <a:pt x="2763" y="715"/>
                    <a:pt x="4792" y="380"/>
                  </a:cubicBezTo>
                  <a:cubicBezTo>
                    <a:pt x="5050" y="340"/>
                    <a:pt x="4970" y="0"/>
                    <a:pt x="474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4254350" y="3056000"/>
              <a:ext cx="514750" cy="601000"/>
            </a:xfrm>
            <a:custGeom>
              <a:avLst/>
              <a:gdLst/>
              <a:ahLst/>
              <a:cxnLst/>
              <a:rect l="l" t="t" r="r" b="b"/>
              <a:pathLst>
                <a:path w="20590" h="24040" extrusionOk="0">
                  <a:moveTo>
                    <a:pt x="9981" y="1"/>
                  </a:moveTo>
                  <a:cubicBezTo>
                    <a:pt x="9793" y="21"/>
                    <a:pt x="9793" y="398"/>
                    <a:pt x="10023" y="398"/>
                  </a:cubicBezTo>
                  <a:cubicBezTo>
                    <a:pt x="13894" y="607"/>
                    <a:pt x="18183" y="1381"/>
                    <a:pt x="19334" y="5713"/>
                  </a:cubicBezTo>
                  <a:cubicBezTo>
                    <a:pt x="20276" y="9374"/>
                    <a:pt x="18978" y="13475"/>
                    <a:pt x="17493" y="16802"/>
                  </a:cubicBezTo>
                  <a:cubicBezTo>
                    <a:pt x="16719" y="18497"/>
                    <a:pt x="15777" y="20171"/>
                    <a:pt x="14689" y="21698"/>
                  </a:cubicBezTo>
                  <a:cubicBezTo>
                    <a:pt x="13814" y="22919"/>
                    <a:pt x="12861" y="23625"/>
                    <a:pt x="11328" y="23625"/>
                  </a:cubicBezTo>
                  <a:cubicBezTo>
                    <a:pt x="11284" y="23625"/>
                    <a:pt x="11240" y="23624"/>
                    <a:pt x="11195" y="23623"/>
                  </a:cubicBezTo>
                  <a:cubicBezTo>
                    <a:pt x="10190" y="23623"/>
                    <a:pt x="9144" y="23393"/>
                    <a:pt x="8161" y="23079"/>
                  </a:cubicBezTo>
                  <a:cubicBezTo>
                    <a:pt x="4708" y="21970"/>
                    <a:pt x="691" y="18915"/>
                    <a:pt x="628" y="14940"/>
                  </a:cubicBezTo>
                  <a:cubicBezTo>
                    <a:pt x="586" y="10839"/>
                    <a:pt x="6048" y="9584"/>
                    <a:pt x="6027" y="5483"/>
                  </a:cubicBezTo>
                  <a:cubicBezTo>
                    <a:pt x="6027" y="5346"/>
                    <a:pt x="5927" y="5278"/>
                    <a:pt x="5828" y="5278"/>
                  </a:cubicBezTo>
                  <a:cubicBezTo>
                    <a:pt x="5728" y="5278"/>
                    <a:pt x="5629" y="5346"/>
                    <a:pt x="5629" y="5483"/>
                  </a:cubicBezTo>
                  <a:cubicBezTo>
                    <a:pt x="5650" y="8119"/>
                    <a:pt x="3202" y="9521"/>
                    <a:pt x="1654" y="11341"/>
                  </a:cubicBezTo>
                  <a:cubicBezTo>
                    <a:pt x="524" y="12638"/>
                    <a:pt x="1" y="14208"/>
                    <a:pt x="314" y="15944"/>
                  </a:cubicBezTo>
                  <a:cubicBezTo>
                    <a:pt x="1047" y="19773"/>
                    <a:pt x="4855" y="22577"/>
                    <a:pt x="8412" y="23581"/>
                  </a:cubicBezTo>
                  <a:cubicBezTo>
                    <a:pt x="9273" y="23816"/>
                    <a:pt x="10266" y="24039"/>
                    <a:pt x="11231" y="24039"/>
                  </a:cubicBezTo>
                  <a:cubicBezTo>
                    <a:pt x="12070" y="24039"/>
                    <a:pt x="12889" y="23870"/>
                    <a:pt x="13580" y="23393"/>
                  </a:cubicBezTo>
                  <a:cubicBezTo>
                    <a:pt x="15254" y="22221"/>
                    <a:pt x="16384" y="19773"/>
                    <a:pt x="17263" y="18037"/>
                  </a:cubicBezTo>
                  <a:cubicBezTo>
                    <a:pt x="19041" y="14438"/>
                    <a:pt x="20589" y="10002"/>
                    <a:pt x="19732" y="5964"/>
                  </a:cubicBezTo>
                  <a:cubicBezTo>
                    <a:pt x="18706" y="1214"/>
                    <a:pt x="14187" y="252"/>
                    <a:pt x="998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4344250" y="3293850"/>
              <a:ext cx="244900" cy="355950"/>
            </a:xfrm>
            <a:custGeom>
              <a:avLst/>
              <a:gdLst/>
              <a:ahLst/>
              <a:cxnLst/>
              <a:rect l="l" t="t" r="r" b="b"/>
              <a:pathLst>
                <a:path w="9796" h="14238" extrusionOk="0">
                  <a:moveTo>
                    <a:pt x="290" y="0"/>
                  </a:moveTo>
                  <a:cubicBezTo>
                    <a:pt x="92" y="0"/>
                    <a:pt x="1" y="345"/>
                    <a:pt x="234" y="383"/>
                  </a:cubicBezTo>
                  <a:cubicBezTo>
                    <a:pt x="736" y="488"/>
                    <a:pt x="1259" y="1220"/>
                    <a:pt x="1698" y="1534"/>
                  </a:cubicBezTo>
                  <a:cubicBezTo>
                    <a:pt x="2305" y="1953"/>
                    <a:pt x="2954" y="2287"/>
                    <a:pt x="3644" y="2580"/>
                  </a:cubicBezTo>
                  <a:cubicBezTo>
                    <a:pt x="5025" y="3187"/>
                    <a:pt x="6490" y="3606"/>
                    <a:pt x="7871" y="4233"/>
                  </a:cubicBezTo>
                  <a:cubicBezTo>
                    <a:pt x="8791" y="4652"/>
                    <a:pt x="9356" y="4756"/>
                    <a:pt x="9147" y="5824"/>
                  </a:cubicBezTo>
                  <a:cubicBezTo>
                    <a:pt x="9001" y="6723"/>
                    <a:pt x="8561" y="7665"/>
                    <a:pt x="8206" y="8502"/>
                  </a:cubicBezTo>
                  <a:cubicBezTo>
                    <a:pt x="7452" y="10406"/>
                    <a:pt x="6427" y="12142"/>
                    <a:pt x="5402" y="13942"/>
                  </a:cubicBezTo>
                  <a:cubicBezTo>
                    <a:pt x="5313" y="14090"/>
                    <a:pt x="5454" y="14238"/>
                    <a:pt x="5597" y="14238"/>
                  </a:cubicBezTo>
                  <a:cubicBezTo>
                    <a:pt x="5656" y="14238"/>
                    <a:pt x="5715" y="14212"/>
                    <a:pt x="5757" y="14151"/>
                  </a:cubicBezTo>
                  <a:cubicBezTo>
                    <a:pt x="7452" y="11243"/>
                    <a:pt x="8896" y="8293"/>
                    <a:pt x="9775" y="5049"/>
                  </a:cubicBezTo>
                  <a:cubicBezTo>
                    <a:pt x="9796" y="4966"/>
                    <a:pt x="9754" y="4861"/>
                    <a:pt x="9712" y="4819"/>
                  </a:cubicBezTo>
                  <a:cubicBezTo>
                    <a:pt x="8185" y="3836"/>
                    <a:pt x="6511" y="3313"/>
                    <a:pt x="4837" y="2664"/>
                  </a:cubicBezTo>
                  <a:cubicBezTo>
                    <a:pt x="3916" y="2308"/>
                    <a:pt x="3037" y="1932"/>
                    <a:pt x="2200" y="1409"/>
                  </a:cubicBezTo>
                  <a:cubicBezTo>
                    <a:pt x="1594" y="1011"/>
                    <a:pt x="1050" y="174"/>
                    <a:pt x="338" y="7"/>
                  </a:cubicBezTo>
                  <a:cubicBezTo>
                    <a:pt x="321" y="2"/>
                    <a:pt x="305" y="0"/>
                    <a:pt x="29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4456800" y="3272375"/>
              <a:ext cx="46800" cy="66400"/>
            </a:xfrm>
            <a:custGeom>
              <a:avLst/>
              <a:gdLst/>
              <a:ahLst/>
              <a:cxnLst/>
              <a:rect l="l" t="t" r="r" b="b"/>
              <a:pathLst>
                <a:path w="1872" h="2656" extrusionOk="0">
                  <a:moveTo>
                    <a:pt x="994" y="0"/>
                  </a:moveTo>
                  <a:cubicBezTo>
                    <a:pt x="934" y="0"/>
                    <a:pt x="876" y="27"/>
                    <a:pt x="837" y="92"/>
                  </a:cubicBezTo>
                  <a:cubicBezTo>
                    <a:pt x="356" y="782"/>
                    <a:pt x="84" y="1535"/>
                    <a:pt x="0" y="2372"/>
                  </a:cubicBezTo>
                  <a:cubicBezTo>
                    <a:pt x="0" y="2456"/>
                    <a:pt x="42" y="2498"/>
                    <a:pt x="105" y="2519"/>
                  </a:cubicBezTo>
                  <a:cubicBezTo>
                    <a:pt x="244" y="2614"/>
                    <a:pt x="388" y="2655"/>
                    <a:pt x="531" y="2655"/>
                  </a:cubicBezTo>
                  <a:cubicBezTo>
                    <a:pt x="795" y="2655"/>
                    <a:pt x="1052" y="2513"/>
                    <a:pt x="1255" y="2309"/>
                  </a:cubicBezTo>
                  <a:cubicBezTo>
                    <a:pt x="1695" y="1870"/>
                    <a:pt x="1611" y="1201"/>
                    <a:pt x="1820" y="636"/>
                  </a:cubicBezTo>
                  <a:cubicBezTo>
                    <a:pt x="1871" y="496"/>
                    <a:pt x="1752" y="402"/>
                    <a:pt x="1636" y="402"/>
                  </a:cubicBezTo>
                  <a:cubicBezTo>
                    <a:pt x="1562" y="402"/>
                    <a:pt x="1489" y="441"/>
                    <a:pt x="1465" y="531"/>
                  </a:cubicBezTo>
                  <a:cubicBezTo>
                    <a:pt x="1339" y="887"/>
                    <a:pt x="1339" y="1242"/>
                    <a:pt x="1235" y="1577"/>
                  </a:cubicBezTo>
                  <a:cubicBezTo>
                    <a:pt x="1151" y="1877"/>
                    <a:pt x="896" y="2270"/>
                    <a:pt x="573" y="2270"/>
                  </a:cubicBezTo>
                  <a:cubicBezTo>
                    <a:pt x="527" y="2270"/>
                    <a:pt x="480" y="2262"/>
                    <a:pt x="431" y="2244"/>
                  </a:cubicBezTo>
                  <a:lnTo>
                    <a:pt x="431" y="2244"/>
                  </a:lnTo>
                  <a:cubicBezTo>
                    <a:pt x="526" y="1515"/>
                    <a:pt x="774" y="878"/>
                    <a:pt x="1193" y="280"/>
                  </a:cubicBezTo>
                  <a:cubicBezTo>
                    <a:pt x="1265" y="135"/>
                    <a:pt x="1127" y="0"/>
                    <a:pt x="9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4311200" y="3321550"/>
              <a:ext cx="239775" cy="239800"/>
            </a:xfrm>
            <a:custGeom>
              <a:avLst/>
              <a:gdLst/>
              <a:ahLst/>
              <a:cxnLst/>
              <a:rect l="l" t="t" r="r" b="b"/>
              <a:pathLst>
                <a:path w="9591" h="9592" extrusionOk="0">
                  <a:moveTo>
                    <a:pt x="314" y="1"/>
                  </a:moveTo>
                  <a:cubicBezTo>
                    <a:pt x="121" y="1"/>
                    <a:pt x="1" y="254"/>
                    <a:pt x="196" y="342"/>
                  </a:cubicBezTo>
                  <a:cubicBezTo>
                    <a:pt x="2183" y="1242"/>
                    <a:pt x="4150" y="2142"/>
                    <a:pt x="6138" y="3042"/>
                  </a:cubicBezTo>
                  <a:cubicBezTo>
                    <a:pt x="7310" y="3565"/>
                    <a:pt x="8419" y="4088"/>
                    <a:pt x="8314" y="5615"/>
                  </a:cubicBezTo>
                  <a:cubicBezTo>
                    <a:pt x="8209" y="6933"/>
                    <a:pt x="7603" y="8189"/>
                    <a:pt x="6787" y="9235"/>
                  </a:cubicBezTo>
                  <a:cubicBezTo>
                    <a:pt x="6675" y="9395"/>
                    <a:pt x="6807" y="9591"/>
                    <a:pt x="6950" y="9591"/>
                  </a:cubicBezTo>
                  <a:cubicBezTo>
                    <a:pt x="6995" y="9591"/>
                    <a:pt x="7040" y="9572"/>
                    <a:pt x="7079" y="9528"/>
                  </a:cubicBezTo>
                  <a:cubicBezTo>
                    <a:pt x="8105" y="8231"/>
                    <a:pt x="9590" y="5427"/>
                    <a:pt x="8335" y="3858"/>
                  </a:cubicBezTo>
                  <a:cubicBezTo>
                    <a:pt x="7686" y="3021"/>
                    <a:pt x="6159" y="2623"/>
                    <a:pt x="5217" y="2205"/>
                  </a:cubicBezTo>
                  <a:cubicBezTo>
                    <a:pt x="3627" y="1472"/>
                    <a:pt x="2037" y="761"/>
                    <a:pt x="426" y="29"/>
                  </a:cubicBezTo>
                  <a:cubicBezTo>
                    <a:pt x="387" y="9"/>
                    <a:pt x="349" y="1"/>
                    <a:pt x="31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4570300" y="2964700"/>
              <a:ext cx="159050" cy="157600"/>
            </a:xfrm>
            <a:custGeom>
              <a:avLst/>
              <a:gdLst/>
              <a:ahLst/>
              <a:cxnLst/>
              <a:rect l="l" t="t" r="r" b="b"/>
              <a:pathLst>
                <a:path w="6362" h="6304" extrusionOk="0">
                  <a:moveTo>
                    <a:pt x="2883" y="1"/>
                  </a:moveTo>
                  <a:cubicBezTo>
                    <a:pt x="2169" y="1"/>
                    <a:pt x="1446" y="330"/>
                    <a:pt x="942" y="849"/>
                  </a:cubicBezTo>
                  <a:cubicBezTo>
                    <a:pt x="63" y="1790"/>
                    <a:pt x="0" y="3150"/>
                    <a:pt x="335" y="4322"/>
                  </a:cubicBezTo>
                  <a:cubicBezTo>
                    <a:pt x="368" y="4411"/>
                    <a:pt x="446" y="4450"/>
                    <a:pt x="526" y="4450"/>
                  </a:cubicBezTo>
                  <a:cubicBezTo>
                    <a:pt x="654" y="4450"/>
                    <a:pt x="784" y="4351"/>
                    <a:pt x="733" y="4197"/>
                  </a:cubicBezTo>
                  <a:cubicBezTo>
                    <a:pt x="461" y="3150"/>
                    <a:pt x="461" y="1937"/>
                    <a:pt x="1235" y="1100"/>
                  </a:cubicBezTo>
                  <a:cubicBezTo>
                    <a:pt x="1675" y="640"/>
                    <a:pt x="2224" y="419"/>
                    <a:pt x="2771" y="419"/>
                  </a:cubicBezTo>
                  <a:cubicBezTo>
                    <a:pt x="3344" y="419"/>
                    <a:pt x="3914" y="661"/>
                    <a:pt x="4353" y="1121"/>
                  </a:cubicBezTo>
                  <a:cubicBezTo>
                    <a:pt x="5587" y="2418"/>
                    <a:pt x="5796" y="4615"/>
                    <a:pt x="4750" y="6017"/>
                  </a:cubicBezTo>
                  <a:cubicBezTo>
                    <a:pt x="4631" y="6166"/>
                    <a:pt x="4766" y="6304"/>
                    <a:pt x="4914" y="6304"/>
                  </a:cubicBezTo>
                  <a:cubicBezTo>
                    <a:pt x="4974" y="6304"/>
                    <a:pt x="5036" y="6281"/>
                    <a:pt x="5085" y="6226"/>
                  </a:cubicBezTo>
                  <a:cubicBezTo>
                    <a:pt x="6361" y="4510"/>
                    <a:pt x="5922" y="1121"/>
                    <a:pt x="3746" y="179"/>
                  </a:cubicBezTo>
                  <a:cubicBezTo>
                    <a:pt x="3471" y="57"/>
                    <a:pt x="3178" y="1"/>
                    <a:pt x="288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4599075" y="3004350"/>
              <a:ext cx="82150" cy="98325"/>
            </a:xfrm>
            <a:custGeom>
              <a:avLst/>
              <a:gdLst/>
              <a:ahLst/>
              <a:cxnLst/>
              <a:rect l="l" t="t" r="r" b="b"/>
              <a:pathLst>
                <a:path w="3286" h="3933" extrusionOk="0">
                  <a:moveTo>
                    <a:pt x="1451" y="1"/>
                  </a:moveTo>
                  <a:cubicBezTo>
                    <a:pt x="1025" y="1"/>
                    <a:pt x="658" y="255"/>
                    <a:pt x="419" y="623"/>
                  </a:cubicBezTo>
                  <a:cubicBezTo>
                    <a:pt x="0" y="1271"/>
                    <a:pt x="189" y="2046"/>
                    <a:pt x="356" y="2736"/>
                  </a:cubicBezTo>
                  <a:cubicBezTo>
                    <a:pt x="397" y="2826"/>
                    <a:pt x="476" y="2865"/>
                    <a:pt x="556" y="2865"/>
                  </a:cubicBezTo>
                  <a:cubicBezTo>
                    <a:pt x="678" y="2865"/>
                    <a:pt x="800" y="2771"/>
                    <a:pt x="774" y="2631"/>
                  </a:cubicBezTo>
                  <a:cubicBezTo>
                    <a:pt x="628" y="2046"/>
                    <a:pt x="461" y="1355"/>
                    <a:pt x="795" y="790"/>
                  </a:cubicBezTo>
                  <a:cubicBezTo>
                    <a:pt x="982" y="510"/>
                    <a:pt x="1206" y="395"/>
                    <a:pt x="1429" y="395"/>
                  </a:cubicBezTo>
                  <a:cubicBezTo>
                    <a:pt x="1806" y="395"/>
                    <a:pt x="2181" y="725"/>
                    <a:pt x="2365" y="1146"/>
                  </a:cubicBezTo>
                  <a:cubicBezTo>
                    <a:pt x="2720" y="1941"/>
                    <a:pt x="2469" y="2945"/>
                    <a:pt x="2762" y="3803"/>
                  </a:cubicBezTo>
                  <a:cubicBezTo>
                    <a:pt x="2787" y="3893"/>
                    <a:pt x="2863" y="3932"/>
                    <a:pt x="2940" y="3932"/>
                  </a:cubicBezTo>
                  <a:cubicBezTo>
                    <a:pt x="3059" y="3932"/>
                    <a:pt x="3182" y="3839"/>
                    <a:pt x="3118" y="3699"/>
                  </a:cubicBezTo>
                  <a:cubicBezTo>
                    <a:pt x="2762" y="2631"/>
                    <a:pt x="3285" y="309"/>
                    <a:pt x="1632" y="16"/>
                  </a:cubicBezTo>
                  <a:cubicBezTo>
                    <a:pt x="1571" y="6"/>
                    <a:pt x="1511" y="1"/>
                    <a:pt x="145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4609275" y="3139100"/>
              <a:ext cx="225200" cy="556550"/>
            </a:xfrm>
            <a:custGeom>
              <a:avLst/>
              <a:gdLst/>
              <a:ahLst/>
              <a:cxnLst/>
              <a:rect l="l" t="t" r="r" b="b"/>
              <a:pathLst>
                <a:path w="9008" h="22262" extrusionOk="0">
                  <a:moveTo>
                    <a:pt x="4366" y="0"/>
                  </a:moveTo>
                  <a:cubicBezTo>
                    <a:pt x="4133" y="0"/>
                    <a:pt x="4145" y="360"/>
                    <a:pt x="4384" y="380"/>
                  </a:cubicBezTo>
                  <a:cubicBezTo>
                    <a:pt x="5451" y="464"/>
                    <a:pt x="6162" y="2179"/>
                    <a:pt x="6581" y="2995"/>
                  </a:cubicBezTo>
                  <a:cubicBezTo>
                    <a:pt x="7041" y="3916"/>
                    <a:pt x="7418" y="4879"/>
                    <a:pt x="7690" y="5862"/>
                  </a:cubicBezTo>
                  <a:cubicBezTo>
                    <a:pt x="8422" y="8457"/>
                    <a:pt x="8234" y="10988"/>
                    <a:pt x="7585" y="13583"/>
                  </a:cubicBezTo>
                  <a:cubicBezTo>
                    <a:pt x="7083" y="15550"/>
                    <a:pt x="6497" y="17684"/>
                    <a:pt x="5493" y="19462"/>
                  </a:cubicBezTo>
                  <a:cubicBezTo>
                    <a:pt x="4970" y="20383"/>
                    <a:pt x="4258" y="21220"/>
                    <a:pt x="3254" y="21638"/>
                  </a:cubicBezTo>
                  <a:cubicBezTo>
                    <a:pt x="2911" y="21783"/>
                    <a:pt x="2603" y="21848"/>
                    <a:pt x="2328" y="21848"/>
                  </a:cubicBezTo>
                  <a:cubicBezTo>
                    <a:pt x="1090" y="21848"/>
                    <a:pt x="511" y="20533"/>
                    <a:pt x="408" y="19232"/>
                  </a:cubicBezTo>
                  <a:cubicBezTo>
                    <a:pt x="398" y="19096"/>
                    <a:pt x="293" y="19028"/>
                    <a:pt x="194" y="19028"/>
                  </a:cubicBezTo>
                  <a:cubicBezTo>
                    <a:pt x="94" y="19028"/>
                    <a:pt x="0" y="19096"/>
                    <a:pt x="11" y="19232"/>
                  </a:cubicBezTo>
                  <a:cubicBezTo>
                    <a:pt x="163" y="20788"/>
                    <a:pt x="916" y="22262"/>
                    <a:pt x="2327" y="22262"/>
                  </a:cubicBezTo>
                  <a:cubicBezTo>
                    <a:pt x="2661" y="22262"/>
                    <a:pt x="3033" y="22179"/>
                    <a:pt x="3442" y="21994"/>
                  </a:cubicBezTo>
                  <a:cubicBezTo>
                    <a:pt x="5869" y="20927"/>
                    <a:pt x="6706" y="17893"/>
                    <a:pt x="7418" y="15591"/>
                  </a:cubicBezTo>
                  <a:cubicBezTo>
                    <a:pt x="8443" y="12286"/>
                    <a:pt x="9008" y="8980"/>
                    <a:pt x="8024" y="5569"/>
                  </a:cubicBezTo>
                  <a:cubicBezTo>
                    <a:pt x="7627" y="4209"/>
                    <a:pt x="7062" y="2933"/>
                    <a:pt x="6330" y="1698"/>
                  </a:cubicBezTo>
                  <a:cubicBezTo>
                    <a:pt x="5869" y="945"/>
                    <a:pt x="5388" y="66"/>
                    <a:pt x="4405" y="3"/>
                  </a:cubicBezTo>
                  <a:cubicBezTo>
                    <a:pt x="4391" y="1"/>
                    <a:pt x="4378" y="0"/>
                    <a:pt x="436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4650475" y="3303225"/>
              <a:ext cx="127525" cy="345375"/>
            </a:xfrm>
            <a:custGeom>
              <a:avLst/>
              <a:gdLst/>
              <a:ahLst/>
              <a:cxnLst/>
              <a:rect l="l" t="t" r="r" b="b"/>
              <a:pathLst>
                <a:path w="5101" h="13815" extrusionOk="0">
                  <a:moveTo>
                    <a:pt x="4022" y="0"/>
                  </a:moveTo>
                  <a:cubicBezTo>
                    <a:pt x="3909" y="0"/>
                    <a:pt x="3785" y="95"/>
                    <a:pt x="3824" y="239"/>
                  </a:cubicBezTo>
                  <a:cubicBezTo>
                    <a:pt x="4619" y="2540"/>
                    <a:pt x="4493" y="4884"/>
                    <a:pt x="3761" y="7185"/>
                  </a:cubicBezTo>
                  <a:cubicBezTo>
                    <a:pt x="3384" y="8294"/>
                    <a:pt x="2924" y="9382"/>
                    <a:pt x="2401" y="10449"/>
                  </a:cubicBezTo>
                  <a:cubicBezTo>
                    <a:pt x="1899" y="11433"/>
                    <a:pt x="1355" y="13044"/>
                    <a:pt x="204" y="13420"/>
                  </a:cubicBezTo>
                  <a:cubicBezTo>
                    <a:pt x="0" y="13495"/>
                    <a:pt x="59" y="13814"/>
                    <a:pt x="235" y="13814"/>
                  </a:cubicBezTo>
                  <a:cubicBezTo>
                    <a:pt x="257" y="13814"/>
                    <a:pt x="282" y="13809"/>
                    <a:pt x="309" y="13797"/>
                  </a:cubicBezTo>
                  <a:cubicBezTo>
                    <a:pt x="1208" y="13483"/>
                    <a:pt x="1606" y="12730"/>
                    <a:pt x="2066" y="11914"/>
                  </a:cubicBezTo>
                  <a:cubicBezTo>
                    <a:pt x="2715" y="10679"/>
                    <a:pt x="3343" y="9445"/>
                    <a:pt x="3803" y="8148"/>
                  </a:cubicBezTo>
                  <a:cubicBezTo>
                    <a:pt x="4786" y="5532"/>
                    <a:pt x="5100" y="2812"/>
                    <a:pt x="4180" y="113"/>
                  </a:cubicBezTo>
                  <a:cubicBezTo>
                    <a:pt x="4156" y="34"/>
                    <a:pt x="4091" y="0"/>
                    <a:pt x="402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51"/>
          <p:cNvGrpSpPr/>
          <p:nvPr/>
        </p:nvGrpSpPr>
        <p:grpSpPr>
          <a:xfrm>
            <a:off x="139076" y="3159000"/>
            <a:ext cx="459125" cy="456025"/>
            <a:chOff x="3493775" y="2962575"/>
            <a:chExt cx="570200" cy="566350"/>
          </a:xfrm>
        </p:grpSpPr>
        <p:sp>
          <p:nvSpPr>
            <p:cNvPr id="2127" name="Google Shape;2127;p51"/>
            <p:cNvSpPr/>
            <p:nvPr/>
          </p:nvSpPr>
          <p:spPr>
            <a:xfrm>
              <a:off x="3493775" y="2962575"/>
              <a:ext cx="570200" cy="566350"/>
            </a:xfrm>
            <a:custGeom>
              <a:avLst/>
              <a:gdLst/>
              <a:ahLst/>
              <a:cxnLst/>
              <a:rect l="l" t="t" r="r" b="b"/>
              <a:pathLst>
                <a:path w="22808" h="22654" extrusionOk="0">
                  <a:moveTo>
                    <a:pt x="10719" y="370"/>
                  </a:moveTo>
                  <a:cubicBezTo>
                    <a:pt x="11068" y="370"/>
                    <a:pt x="11422" y="384"/>
                    <a:pt x="11781" y="411"/>
                  </a:cubicBezTo>
                  <a:cubicBezTo>
                    <a:pt x="14124" y="578"/>
                    <a:pt x="16593" y="976"/>
                    <a:pt x="18539" y="2315"/>
                  </a:cubicBezTo>
                  <a:cubicBezTo>
                    <a:pt x="20527" y="3675"/>
                    <a:pt x="21698" y="6395"/>
                    <a:pt x="22180" y="8696"/>
                  </a:cubicBezTo>
                  <a:cubicBezTo>
                    <a:pt x="22619" y="10810"/>
                    <a:pt x="22180" y="13383"/>
                    <a:pt x="21615" y="15434"/>
                  </a:cubicBezTo>
                  <a:cubicBezTo>
                    <a:pt x="21029" y="17673"/>
                    <a:pt x="19941" y="19472"/>
                    <a:pt x="17953" y="20665"/>
                  </a:cubicBezTo>
                  <a:cubicBezTo>
                    <a:pt x="16154" y="21774"/>
                    <a:pt x="14040" y="22234"/>
                    <a:pt x="11948" y="22234"/>
                  </a:cubicBezTo>
                  <a:cubicBezTo>
                    <a:pt x="7952" y="22213"/>
                    <a:pt x="4018" y="20644"/>
                    <a:pt x="2260" y="16857"/>
                  </a:cubicBezTo>
                  <a:cubicBezTo>
                    <a:pt x="331" y="12645"/>
                    <a:pt x="274" y="5821"/>
                    <a:pt x="4128" y="2646"/>
                  </a:cubicBezTo>
                  <a:lnTo>
                    <a:pt x="4128" y="2646"/>
                  </a:lnTo>
                  <a:cubicBezTo>
                    <a:pt x="4161" y="2643"/>
                    <a:pt x="4194" y="2631"/>
                    <a:pt x="4227" y="2608"/>
                  </a:cubicBezTo>
                  <a:cubicBezTo>
                    <a:pt x="6163" y="1019"/>
                    <a:pt x="8322" y="370"/>
                    <a:pt x="10719" y="370"/>
                  </a:cubicBezTo>
                  <a:close/>
                  <a:moveTo>
                    <a:pt x="10663" y="1"/>
                  </a:moveTo>
                  <a:cubicBezTo>
                    <a:pt x="8204" y="1"/>
                    <a:pt x="5989" y="644"/>
                    <a:pt x="3934" y="2315"/>
                  </a:cubicBezTo>
                  <a:cubicBezTo>
                    <a:pt x="252" y="5244"/>
                    <a:pt x="1" y="11437"/>
                    <a:pt x="1361" y="15601"/>
                  </a:cubicBezTo>
                  <a:cubicBezTo>
                    <a:pt x="2030" y="17673"/>
                    <a:pt x="3181" y="19598"/>
                    <a:pt x="5064" y="20811"/>
                  </a:cubicBezTo>
                  <a:cubicBezTo>
                    <a:pt x="6717" y="21857"/>
                    <a:pt x="8684" y="22380"/>
                    <a:pt x="10609" y="22590"/>
                  </a:cubicBezTo>
                  <a:cubicBezTo>
                    <a:pt x="11043" y="22632"/>
                    <a:pt x="11481" y="22653"/>
                    <a:pt x="11921" y="22653"/>
                  </a:cubicBezTo>
                  <a:cubicBezTo>
                    <a:pt x="15856" y="22653"/>
                    <a:pt x="19906" y="20947"/>
                    <a:pt x="21468" y="17108"/>
                  </a:cubicBezTo>
                  <a:cubicBezTo>
                    <a:pt x="22410" y="14806"/>
                    <a:pt x="22807" y="12086"/>
                    <a:pt x="22661" y="9617"/>
                  </a:cubicBezTo>
                  <a:cubicBezTo>
                    <a:pt x="22556" y="7441"/>
                    <a:pt x="21364" y="4512"/>
                    <a:pt x="19878" y="2942"/>
                  </a:cubicBezTo>
                  <a:cubicBezTo>
                    <a:pt x="17995" y="976"/>
                    <a:pt x="15170" y="369"/>
                    <a:pt x="12576" y="118"/>
                  </a:cubicBezTo>
                  <a:cubicBezTo>
                    <a:pt x="11922" y="42"/>
                    <a:pt x="11285" y="1"/>
                    <a:pt x="106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8" name="Google Shape;2128;p51"/>
            <p:cNvSpPr/>
            <p:nvPr/>
          </p:nvSpPr>
          <p:spPr>
            <a:xfrm>
              <a:off x="3577475" y="3023950"/>
              <a:ext cx="416525" cy="216500"/>
            </a:xfrm>
            <a:custGeom>
              <a:avLst/>
              <a:gdLst/>
              <a:ahLst/>
              <a:cxnLst/>
              <a:rect l="l" t="t" r="r" b="b"/>
              <a:pathLst>
                <a:path w="16661" h="8660" extrusionOk="0">
                  <a:moveTo>
                    <a:pt x="699" y="1"/>
                  </a:moveTo>
                  <a:cubicBezTo>
                    <a:pt x="602" y="1"/>
                    <a:pt x="492" y="58"/>
                    <a:pt x="461" y="174"/>
                  </a:cubicBezTo>
                  <a:cubicBezTo>
                    <a:pt x="0" y="3877"/>
                    <a:pt x="1821" y="7267"/>
                    <a:pt x="5482" y="8417"/>
                  </a:cubicBezTo>
                  <a:cubicBezTo>
                    <a:pt x="6029" y="8585"/>
                    <a:pt x="6576" y="8660"/>
                    <a:pt x="7120" y="8660"/>
                  </a:cubicBezTo>
                  <a:cubicBezTo>
                    <a:pt x="9156" y="8660"/>
                    <a:pt x="11133" y="7611"/>
                    <a:pt x="12785" y="6472"/>
                  </a:cubicBezTo>
                  <a:cubicBezTo>
                    <a:pt x="14710" y="5132"/>
                    <a:pt x="16133" y="3145"/>
                    <a:pt x="16635" y="843"/>
                  </a:cubicBezTo>
                  <a:cubicBezTo>
                    <a:pt x="16660" y="703"/>
                    <a:pt x="16539" y="610"/>
                    <a:pt x="16425" y="610"/>
                  </a:cubicBezTo>
                  <a:cubicBezTo>
                    <a:pt x="16352" y="610"/>
                    <a:pt x="16283" y="648"/>
                    <a:pt x="16258" y="739"/>
                  </a:cubicBezTo>
                  <a:cubicBezTo>
                    <a:pt x="15756" y="3040"/>
                    <a:pt x="14375" y="4986"/>
                    <a:pt x="12408" y="6262"/>
                  </a:cubicBezTo>
                  <a:cubicBezTo>
                    <a:pt x="10808" y="7329"/>
                    <a:pt x="9009" y="8254"/>
                    <a:pt x="7133" y="8254"/>
                  </a:cubicBezTo>
                  <a:cubicBezTo>
                    <a:pt x="6506" y="8254"/>
                    <a:pt x="5871" y="8151"/>
                    <a:pt x="5231" y="7915"/>
                  </a:cubicBezTo>
                  <a:cubicBezTo>
                    <a:pt x="1905" y="6681"/>
                    <a:pt x="440" y="3542"/>
                    <a:pt x="858" y="174"/>
                  </a:cubicBezTo>
                  <a:cubicBezTo>
                    <a:pt x="879" y="58"/>
                    <a:pt x="796" y="1"/>
                    <a:pt x="6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a:off x="3723950" y="2973450"/>
              <a:ext cx="129925" cy="543250"/>
            </a:xfrm>
            <a:custGeom>
              <a:avLst/>
              <a:gdLst/>
              <a:ahLst/>
              <a:cxnLst/>
              <a:rect l="l" t="t" r="r" b="b"/>
              <a:pathLst>
                <a:path w="5197" h="21730" extrusionOk="0">
                  <a:moveTo>
                    <a:pt x="3199" y="1"/>
                  </a:moveTo>
                  <a:cubicBezTo>
                    <a:pt x="3142" y="1"/>
                    <a:pt x="3087" y="30"/>
                    <a:pt x="3055" y="101"/>
                  </a:cubicBezTo>
                  <a:cubicBezTo>
                    <a:pt x="1151" y="4307"/>
                    <a:pt x="0" y="8512"/>
                    <a:pt x="460" y="13178"/>
                  </a:cubicBezTo>
                  <a:cubicBezTo>
                    <a:pt x="795" y="16443"/>
                    <a:pt x="1695" y="20062"/>
                    <a:pt x="4813" y="21694"/>
                  </a:cubicBezTo>
                  <a:cubicBezTo>
                    <a:pt x="4851" y="21719"/>
                    <a:pt x="4888" y="21729"/>
                    <a:pt x="4922" y="21729"/>
                  </a:cubicBezTo>
                  <a:cubicBezTo>
                    <a:pt x="5094" y="21729"/>
                    <a:pt x="5196" y="21464"/>
                    <a:pt x="5022" y="21360"/>
                  </a:cubicBezTo>
                  <a:cubicBezTo>
                    <a:pt x="1800" y="19665"/>
                    <a:pt x="1067" y="15773"/>
                    <a:pt x="795" y="12446"/>
                  </a:cubicBezTo>
                  <a:cubicBezTo>
                    <a:pt x="460" y="8136"/>
                    <a:pt x="1632" y="4181"/>
                    <a:pt x="3411" y="290"/>
                  </a:cubicBezTo>
                  <a:cubicBezTo>
                    <a:pt x="3468" y="145"/>
                    <a:pt x="3327" y="1"/>
                    <a:pt x="31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51"/>
            <p:cNvSpPr/>
            <p:nvPr/>
          </p:nvSpPr>
          <p:spPr>
            <a:xfrm>
              <a:off x="3600775" y="3359950"/>
              <a:ext cx="364425" cy="112325"/>
            </a:xfrm>
            <a:custGeom>
              <a:avLst/>
              <a:gdLst/>
              <a:ahLst/>
              <a:cxnLst/>
              <a:rect l="l" t="t" r="r" b="b"/>
              <a:pathLst>
                <a:path w="14577" h="4493" extrusionOk="0">
                  <a:moveTo>
                    <a:pt x="6562" y="0"/>
                  </a:moveTo>
                  <a:cubicBezTo>
                    <a:pt x="3797" y="0"/>
                    <a:pt x="1162" y="1185"/>
                    <a:pt x="52" y="3891"/>
                  </a:cubicBezTo>
                  <a:cubicBezTo>
                    <a:pt x="1" y="4031"/>
                    <a:pt x="120" y="4124"/>
                    <a:pt x="245" y="4124"/>
                  </a:cubicBezTo>
                  <a:cubicBezTo>
                    <a:pt x="326" y="4124"/>
                    <a:pt x="408" y="4086"/>
                    <a:pt x="449" y="3996"/>
                  </a:cubicBezTo>
                  <a:cubicBezTo>
                    <a:pt x="1474" y="1478"/>
                    <a:pt x="3921" y="392"/>
                    <a:pt x="6508" y="392"/>
                  </a:cubicBezTo>
                  <a:cubicBezTo>
                    <a:pt x="9575" y="392"/>
                    <a:pt x="12838" y="1919"/>
                    <a:pt x="14154" y="4393"/>
                  </a:cubicBezTo>
                  <a:cubicBezTo>
                    <a:pt x="14193" y="4464"/>
                    <a:pt x="14251" y="4493"/>
                    <a:pt x="14310" y="4493"/>
                  </a:cubicBezTo>
                  <a:cubicBezTo>
                    <a:pt x="14442" y="4493"/>
                    <a:pt x="14576" y="4343"/>
                    <a:pt x="14489" y="4184"/>
                  </a:cubicBezTo>
                  <a:cubicBezTo>
                    <a:pt x="13090" y="1566"/>
                    <a:pt x="9741" y="0"/>
                    <a:pt x="656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3508975" y="3193624"/>
              <a:ext cx="546725" cy="127350"/>
            </a:xfrm>
            <a:custGeom>
              <a:avLst/>
              <a:gdLst/>
              <a:ahLst/>
              <a:cxnLst/>
              <a:rect l="l" t="t" r="r" b="b"/>
              <a:pathLst>
                <a:path w="21869" h="5094" extrusionOk="0">
                  <a:moveTo>
                    <a:pt x="21592" y="0"/>
                  </a:moveTo>
                  <a:cubicBezTo>
                    <a:pt x="21549" y="0"/>
                    <a:pt x="21505" y="18"/>
                    <a:pt x="21467" y="61"/>
                  </a:cubicBezTo>
                  <a:cubicBezTo>
                    <a:pt x="18742" y="3154"/>
                    <a:pt x="14725" y="4688"/>
                    <a:pt x="10695" y="4688"/>
                  </a:cubicBezTo>
                  <a:cubicBezTo>
                    <a:pt x="6927" y="4688"/>
                    <a:pt x="3147" y="3348"/>
                    <a:pt x="397" y="689"/>
                  </a:cubicBezTo>
                  <a:cubicBezTo>
                    <a:pt x="364" y="646"/>
                    <a:pt x="322" y="628"/>
                    <a:pt x="281" y="628"/>
                  </a:cubicBezTo>
                  <a:cubicBezTo>
                    <a:pt x="142" y="628"/>
                    <a:pt x="1" y="832"/>
                    <a:pt x="146" y="961"/>
                  </a:cubicBezTo>
                  <a:cubicBezTo>
                    <a:pt x="2967" y="3711"/>
                    <a:pt x="6848" y="5093"/>
                    <a:pt x="10712" y="5093"/>
                  </a:cubicBezTo>
                  <a:cubicBezTo>
                    <a:pt x="14846" y="5093"/>
                    <a:pt x="18960" y="3512"/>
                    <a:pt x="21739" y="333"/>
                  </a:cubicBezTo>
                  <a:cubicBezTo>
                    <a:pt x="21868" y="204"/>
                    <a:pt x="21736" y="0"/>
                    <a:pt x="2159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2" name="Google Shape;2132;p51"/>
          <p:cNvSpPr/>
          <p:nvPr/>
        </p:nvSpPr>
        <p:spPr>
          <a:xfrm>
            <a:off x="853350" y="3036850"/>
            <a:ext cx="60902" cy="114654"/>
          </a:xfrm>
          <a:custGeom>
            <a:avLst/>
            <a:gdLst/>
            <a:ahLst/>
            <a:cxnLst/>
            <a:rect l="l" t="t" r="r" b="b"/>
            <a:pathLst>
              <a:path w="4447" h="5970" extrusionOk="0">
                <a:moveTo>
                  <a:pt x="3281" y="1"/>
                </a:moveTo>
                <a:cubicBezTo>
                  <a:pt x="3129" y="1"/>
                  <a:pt x="2966" y="54"/>
                  <a:pt x="2800" y="178"/>
                </a:cubicBezTo>
                <a:cubicBezTo>
                  <a:pt x="1187" y="1403"/>
                  <a:pt x="246" y="3090"/>
                  <a:pt x="52" y="5107"/>
                </a:cubicBezTo>
                <a:cubicBezTo>
                  <a:pt x="0" y="5685"/>
                  <a:pt x="420" y="5969"/>
                  <a:pt x="867" y="5969"/>
                </a:cubicBezTo>
                <a:cubicBezTo>
                  <a:pt x="1319" y="5969"/>
                  <a:pt x="1799" y="5678"/>
                  <a:pt x="1844" y="5107"/>
                </a:cubicBezTo>
                <a:cubicBezTo>
                  <a:pt x="1964" y="3777"/>
                  <a:pt x="2636" y="2523"/>
                  <a:pt x="3696" y="1731"/>
                </a:cubicBezTo>
                <a:cubicBezTo>
                  <a:pt x="4447" y="1165"/>
                  <a:pt x="3991" y="1"/>
                  <a:pt x="3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p:cNvSpPr/>
          <p:nvPr/>
        </p:nvSpPr>
        <p:spPr>
          <a:xfrm rot="791341">
            <a:off x="802000" y="2991577"/>
            <a:ext cx="60907" cy="97280"/>
          </a:xfrm>
          <a:custGeom>
            <a:avLst/>
            <a:gdLst/>
            <a:ahLst/>
            <a:cxnLst/>
            <a:rect l="l" t="t" r="r" b="b"/>
            <a:pathLst>
              <a:path w="4447" h="5970" extrusionOk="0">
                <a:moveTo>
                  <a:pt x="3281" y="1"/>
                </a:moveTo>
                <a:cubicBezTo>
                  <a:pt x="3129" y="1"/>
                  <a:pt x="2966" y="54"/>
                  <a:pt x="2800" y="178"/>
                </a:cubicBezTo>
                <a:cubicBezTo>
                  <a:pt x="1187" y="1403"/>
                  <a:pt x="246" y="3090"/>
                  <a:pt x="52" y="5107"/>
                </a:cubicBezTo>
                <a:cubicBezTo>
                  <a:pt x="0" y="5685"/>
                  <a:pt x="420" y="5969"/>
                  <a:pt x="867" y="5969"/>
                </a:cubicBezTo>
                <a:cubicBezTo>
                  <a:pt x="1319" y="5969"/>
                  <a:pt x="1799" y="5678"/>
                  <a:pt x="1844" y="5107"/>
                </a:cubicBezTo>
                <a:cubicBezTo>
                  <a:pt x="1964" y="3777"/>
                  <a:pt x="2636" y="2523"/>
                  <a:pt x="3696" y="1731"/>
                </a:cubicBezTo>
                <a:cubicBezTo>
                  <a:pt x="4447" y="1165"/>
                  <a:pt x="3991" y="1"/>
                  <a:pt x="3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6" name="Google Shape;2136;p51"/>
          <p:cNvGrpSpPr/>
          <p:nvPr/>
        </p:nvGrpSpPr>
        <p:grpSpPr>
          <a:xfrm rot="-3279527">
            <a:off x="285240" y="2246955"/>
            <a:ext cx="177668" cy="147351"/>
            <a:chOff x="3190642" y="4443648"/>
            <a:chExt cx="177651" cy="147337"/>
          </a:xfrm>
        </p:grpSpPr>
        <p:sp>
          <p:nvSpPr>
            <p:cNvPr id="2137" name="Google Shape;2137;p51"/>
            <p:cNvSpPr/>
            <p:nvPr/>
          </p:nvSpPr>
          <p:spPr>
            <a:xfrm rot="-1347408">
              <a:off x="3203566" y="4451096"/>
              <a:ext cx="54577" cy="78503"/>
            </a:xfrm>
            <a:custGeom>
              <a:avLst/>
              <a:gdLst/>
              <a:ahLst/>
              <a:cxnLst/>
              <a:rect l="l" t="t" r="r" b="b"/>
              <a:pathLst>
                <a:path w="2183" h="3140" extrusionOk="0">
                  <a:moveTo>
                    <a:pt x="1681" y="1"/>
                  </a:moveTo>
                  <a:cubicBezTo>
                    <a:pt x="1521" y="1"/>
                    <a:pt x="1370" y="91"/>
                    <a:pt x="1328" y="299"/>
                  </a:cubicBezTo>
                  <a:cubicBezTo>
                    <a:pt x="1119" y="1136"/>
                    <a:pt x="745" y="1883"/>
                    <a:pt x="223" y="2555"/>
                  </a:cubicBezTo>
                  <a:cubicBezTo>
                    <a:pt x="1" y="2851"/>
                    <a:pt x="288" y="3140"/>
                    <a:pt x="586" y="3140"/>
                  </a:cubicBezTo>
                  <a:cubicBezTo>
                    <a:pt x="709" y="3140"/>
                    <a:pt x="833" y="3091"/>
                    <a:pt x="925" y="2973"/>
                  </a:cubicBezTo>
                  <a:cubicBezTo>
                    <a:pt x="1492" y="2241"/>
                    <a:pt x="1881" y="1405"/>
                    <a:pt x="2120" y="509"/>
                  </a:cubicBezTo>
                  <a:cubicBezTo>
                    <a:pt x="2182" y="204"/>
                    <a:pt x="1922" y="1"/>
                    <a:pt x="1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p:cNvSpPr/>
            <p:nvPr/>
          </p:nvSpPr>
          <p:spPr>
            <a:xfrm>
              <a:off x="3240825" y="4464925"/>
              <a:ext cx="85625" cy="123825"/>
            </a:xfrm>
            <a:custGeom>
              <a:avLst/>
              <a:gdLst/>
              <a:ahLst/>
              <a:cxnLst/>
              <a:rect l="l" t="t" r="r" b="b"/>
              <a:pathLst>
                <a:path w="3425" h="4953" extrusionOk="0">
                  <a:moveTo>
                    <a:pt x="2862" y="1"/>
                  </a:moveTo>
                  <a:cubicBezTo>
                    <a:pt x="2736" y="1"/>
                    <a:pt x="2609" y="58"/>
                    <a:pt x="2522" y="196"/>
                  </a:cubicBezTo>
                  <a:cubicBezTo>
                    <a:pt x="1670" y="1540"/>
                    <a:pt x="879" y="2914"/>
                    <a:pt x="177" y="4333"/>
                  </a:cubicBezTo>
                  <a:cubicBezTo>
                    <a:pt x="1" y="4654"/>
                    <a:pt x="290" y="4953"/>
                    <a:pt x="565" y="4953"/>
                  </a:cubicBezTo>
                  <a:cubicBezTo>
                    <a:pt x="686" y="4953"/>
                    <a:pt x="805" y="4894"/>
                    <a:pt x="879" y="4751"/>
                  </a:cubicBezTo>
                  <a:cubicBezTo>
                    <a:pt x="1596" y="3333"/>
                    <a:pt x="2372" y="1944"/>
                    <a:pt x="3238" y="599"/>
                  </a:cubicBezTo>
                  <a:cubicBezTo>
                    <a:pt x="3424" y="289"/>
                    <a:pt x="3146" y="1"/>
                    <a:pt x="2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p:cNvSpPr/>
            <p:nvPr/>
          </p:nvSpPr>
          <p:spPr>
            <a:xfrm rot="1120882">
              <a:off x="3300470" y="4507503"/>
              <a:ext cx="57099" cy="76349"/>
            </a:xfrm>
            <a:custGeom>
              <a:avLst/>
              <a:gdLst/>
              <a:ahLst/>
              <a:cxnLst/>
              <a:rect l="l" t="t" r="r" b="b"/>
              <a:pathLst>
                <a:path w="2284" h="3054" extrusionOk="0">
                  <a:moveTo>
                    <a:pt x="1790" y="1"/>
                  </a:moveTo>
                  <a:cubicBezTo>
                    <a:pt x="1627" y="1"/>
                    <a:pt x="1460" y="82"/>
                    <a:pt x="1389" y="271"/>
                  </a:cubicBezTo>
                  <a:cubicBezTo>
                    <a:pt x="1076" y="1048"/>
                    <a:pt x="673" y="1765"/>
                    <a:pt x="210" y="2467"/>
                  </a:cubicBezTo>
                  <a:cubicBezTo>
                    <a:pt x="0" y="2760"/>
                    <a:pt x="282" y="3053"/>
                    <a:pt x="578" y="3053"/>
                  </a:cubicBezTo>
                  <a:cubicBezTo>
                    <a:pt x="704" y="3053"/>
                    <a:pt x="833" y="3000"/>
                    <a:pt x="926" y="2870"/>
                  </a:cubicBezTo>
                  <a:cubicBezTo>
                    <a:pt x="1419" y="2123"/>
                    <a:pt x="1838" y="1317"/>
                    <a:pt x="2166" y="480"/>
                  </a:cubicBezTo>
                  <a:cubicBezTo>
                    <a:pt x="2283" y="192"/>
                    <a:pt x="2041" y="1"/>
                    <a:pt x="1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51"/>
          <p:cNvGrpSpPr/>
          <p:nvPr/>
        </p:nvGrpSpPr>
        <p:grpSpPr>
          <a:xfrm rot="2994984">
            <a:off x="6088124" y="1639173"/>
            <a:ext cx="200117" cy="125247"/>
            <a:chOff x="3609906" y="4464050"/>
            <a:chExt cx="200119" cy="125248"/>
          </a:xfrm>
        </p:grpSpPr>
        <p:sp>
          <p:nvSpPr>
            <p:cNvPr id="2141" name="Google Shape;2141;p51"/>
            <p:cNvSpPr/>
            <p:nvPr/>
          </p:nvSpPr>
          <p:spPr>
            <a:xfrm rot="-2978874">
              <a:off x="3635001" y="4485798"/>
              <a:ext cx="64627" cy="95753"/>
            </a:xfrm>
            <a:custGeom>
              <a:avLst/>
              <a:gdLst/>
              <a:ahLst/>
              <a:cxnLst/>
              <a:rect l="l" t="t" r="r" b="b"/>
              <a:pathLst>
                <a:path w="2585" h="3830" extrusionOk="0">
                  <a:moveTo>
                    <a:pt x="2023" y="1"/>
                  </a:moveTo>
                  <a:cubicBezTo>
                    <a:pt x="1901" y="1"/>
                    <a:pt x="1784" y="61"/>
                    <a:pt x="1714" y="205"/>
                  </a:cubicBezTo>
                  <a:cubicBezTo>
                    <a:pt x="1191" y="1221"/>
                    <a:pt x="698" y="2207"/>
                    <a:pt x="175" y="3207"/>
                  </a:cubicBezTo>
                  <a:cubicBezTo>
                    <a:pt x="1" y="3536"/>
                    <a:pt x="286" y="3830"/>
                    <a:pt x="559" y="3830"/>
                  </a:cubicBezTo>
                  <a:cubicBezTo>
                    <a:pt x="682" y="3830"/>
                    <a:pt x="803" y="3770"/>
                    <a:pt x="877" y="3625"/>
                  </a:cubicBezTo>
                  <a:cubicBezTo>
                    <a:pt x="1400" y="2610"/>
                    <a:pt x="1908" y="1624"/>
                    <a:pt x="2431" y="623"/>
                  </a:cubicBezTo>
                  <a:cubicBezTo>
                    <a:pt x="2585" y="294"/>
                    <a:pt x="2293" y="1"/>
                    <a:pt x="2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p:cNvSpPr/>
            <p:nvPr/>
          </p:nvSpPr>
          <p:spPr>
            <a:xfrm rot="-970607">
              <a:off x="3698424" y="4490039"/>
              <a:ext cx="41050" cy="73274"/>
            </a:xfrm>
            <a:custGeom>
              <a:avLst/>
              <a:gdLst/>
              <a:ahLst/>
              <a:cxnLst/>
              <a:rect l="l" t="t" r="r" b="b"/>
              <a:pathLst>
                <a:path w="1642" h="2931" extrusionOk="0">
                  <a:moveTo>
                    <a:pt x="1105" y="0"/>
                  </a:moveTo>
                  <a:cubicBezTo>
                    <a:pt x="988" y="0"/>
                    <a:pt x="876" y="60"/>
                    <a:pt x="811" y="205"/>
                  </a:cubicBezTo>
                  <a:cubicBezTo>
                    <a:pt x="512" y="937"/>
                    <a:pt x="258" y="1654"/>
                    <a:pt x="64" y="2431"/>
                  </a:cubicBezTo>
                  <a:cubicBezTo>
                    <a:pt x="0" y="2730"/>
                    <a:pt x="263" y="2931"/>
                    <a:pt x="505" y="2931"/>
                  </a:cubicBezTo>
                  <a:cubicBezTo>
                    <a:pt x="661" y="2931"/>
                    <a:pt x="809" y="2848"/>
                    <a:pt x="856" y="2655"/>
                  </a:cubicBezTo>
                  <a:cubicBezTo>
                    <a:pt x="1020" y="1953"/>
                    <a:pt x="1229" y="1266"/>
                    <a:pt x="1498" y="608"/>
                  </a:cubicBezTo>
                  <a:cubicBezTo>
                    <a:pt x="1642" y="290"/>
                    <a:pt x="1362" y="0"/>
                    <a:pt x="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3748850" y="4464050"/>
              <a:ext cx="61175" cy="88675"/>
            </a:xfrm>
            <a:custGeom>
              <a:avLst/>
              <a:gdLst/>
              <a:ahLst/>
              <a:cxnLst/>
              <a:rect l="l" t="t" r="r" b="b"/>
              <a:pathLst>
                <a:path w="2447" h="3547" extrusionOk="0">
                  <a:moveTo>
                    <a:pt x="1953" y="0"/>
                  </a:moveTo>
                  <a:cubicBezTo>
                    <a:pt x="1787" y="0"/>
                    <a:pt x="1618" y="84"/>
                    <a:pt x="1541" y="274"/>
                  </a:cubicBezTo>
                  <a:cubicBezTo>
                    <a:pt x="1182" y="1215"/>
                    <a:pt x="734" y="2111"/>
                    <a:pt x="196" y="2947"/>
                  </a:cubicBezTo>
                  <a:cubicBezTo>
                    <a:pt x="0" y="3257"/>
                    <a:pt x="276" y="3546"/>
                    <a:pt x="558" y="3546"/>
                  </a:cubicBezTo>
                  <a:cubicBezTo>
                    <a:pt x="684" y="3546"/>
                    <a:pt x="811" y="3489"/>
                    <a:pt x="898" y="3351"/>
                  </a:cubicBezTo>
                  <a:cubicBezTo>
                    <a:pt x="1481" y="2455"/>
                    <a:pt x="1944" y="1514"/>
                    <a:pt x="2347" y="498"/>
                  </a:cubicBezTo>
                  <a:cubicBezTo>
                    <a:pt x="2446" y="192"/>
                    <a:pt x="2204" y="0"/>
                    <a:pt x="1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4" name="Google Shape;2144;p51"/>
          <p:cNvGrpSpPr/>
          <p:nvPr/>
        </p:nvGrpSpPr>
        <p:grpSpPr>
          <a:xfrm rot="1530712">
            <a:off x="3813688" y="1554132"/>
            <a:ext cx="173310" cy="168268"/>
            <a:chOff x="3745566" y="4026608"/>
            <a:chExt cx="173309" cy="168267"/>
          </a:xfrm>
        </p:grpSpPr>
        <p:sp>
          <p:nvSpPr>
            <p:cNvPr id="2145" name="Google Shape;2145;p51"/>
            <p:cNvSpPr/>
            <p:nvPr/>
          </p:nvSpPr>
          <p:spPr>
            <a:xfrm rot="-2700000">
              <a:off x="3757600" y="4118750"/>
              <a:ext cx="39625" cy="50450"/>
            </a:xfrm>
            <a:custGeom>
              <a:avLst/>
              <a:gdLst/>
              <a:ahLst/>
              <a:cxnLst/>
              <a:rect l="l" t="t" r="r" b="b"/>
              <a:pathLst>
                <a:path w="1585" h="2018" extrusionOk="0">
                  <a:moveTo>
                    <a:pt x="1025" y="0"/>
                  </a:moveTo>
                  <a:cubicBezTo>
                    <a:pt x="904" y="0"/>
                    <a:pt x="784" y="58"/>
                    <a:pt x="706" y="195"/>
                  </a:cubicBezTo>
                  <a:cubicBezTo>
                    <a:pt x="453" y="598"/>
                    <a:pt x="258" y="1046"/>
                    <a:pt x="109" y="1524"/>
                  </a:cubicBezTo>
                  <a:cubicBezTo>
                    <a:pt x="0" y="1823"/>
                    <a:pt x="249" y="2018"/>
                    <a:pt x="498" y="2018"/>
                  </a:cubicBezTo>
                  <a:cubicBezTo>
                    <a:pt x="659" y="2018"/>
                    <a:pt x="821" y="1936"/>
                    <a:pt x="886" y="1748"/>
                  </a:cubicBezTo>
                  <a:cubicBezTo>
                    <a:pt x="1020" y="1345"/>
                    <a:pt x="1184" y="971"/>
                    <a:pt x="1408" y="628"/>
                  </a:cubicBezTo>
                  <a:cubicBezTo>
                    <a:pt x="1585" y="296"/>
                    <a:pt x="1300" y="0"/>
                    <a:pt x="1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p:cNvSpPr/>
            <p:nvPr/>
          </p:nvSpPr>
          <p:spPr>
            <a:xfrm rot="-833920">
              <a:off x="3806913" y="4030549"/>
              <a:ext cx="45174" cy="101373"/>
            </a:xfrm>
            <a:custGeom>
              <a:avLst/>
              <a:gdLst/>
              <a:ahLst/>
              <a:cxnLst/>
              <a:rect l="l" t="t" r="r" b="b"/>
              <a:pathLst>
                <a:path w="1807" h="4055" extrusionOk="0">
                  <a:moveTo>
                    <a:pt x="1309" y="1"/>
                  </a:moveTo>
                  <a:cubicBezTo>
                    <a:pt x="1150" y="1"/>
                    <a:pt x="996" y="91"/>
                    <a:pt x="949" y="299"/>
                  </a:cubicBezTo>
                  <a:cubicBezTo>
                    <a:pt x="665" y="1389"/>
                    <a:pt x="381" y="2464"/>
                    <a:pt x="83" y="3555"/>
                  </a:cubicBezTo>
                  <a:cubicBezTo>
                    <a:pt x="1" y="3854"/>
                    <a:pt x="262" y="4055"/>
                    <a:pt x="509" y="4055"/>
                  </a:cubicBezTo>
                  <a:cubicBezTo>
                    <a:pt x="668" y="4055"/>
                    <a:pt x="822" y="3972"/>
                    <a:pt x="874" y="3779"/>
                  </a:cubicBezTo>
                  <a:cubicBezTo>
                    <a:pt x="1143" y="2688"/>
                    <a:pt x="1427" y="1613"/>
                    <a:pt x="1726" y="523"/>
                  </a:cubicBezTo>
                  <a:cubicBezTo>
                    <a:pt x="1807" y="208"/>
                    <a:pt x="1551" y="1"/>
                    <a:pt x="1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p:cNvSpPr/>
            <p:nvPr/>
          </p:nvSpPr>
          <p:spPr>
            <a:xfrm>
              <a:off x="3863600" y="4093075"/>
              <a:ext cx="55275" cy="101800"/>
            </a:xfrm>
            <a:custGeom>
              <a:avLst/>
              <a:gdLst/>
              <a:ahLst/>
              <a:cxnLst/>
              <a:rect l="l" t="t" r="r" b="b"/>
              <a:pathLst>
                <a:path w="2211" h="4072" extrusionOk="0">
                  <a:moveTo>
                    <a:pt x="1721" y="1"/>
                  </a:moveTo>
                  <a:cubicBezTo>
                    <a:pt x="1561" y="1"/>
                    <a:pt x="1400" y="86"/>
                    <a:pt x="1335" y="281"/>
                  </a:cubicBezTo>
                  <a:cubicBezTo>
                    <a:pt x="916" y="1372"/>
                    <a:pt x="528" y="2477"/>
                    <a:pt x="110" y="3582"/>
                  </a:cubicBezTo>
                  <a:cubicBezTo>
                    <a:pt x="0" y="3874"/>
                    <a:pt x="259" y="4072"/>
                    <a:pt x="514" y="4072"/>
                  </a:cubicBezTo>
                  <a:cubicBezTo>
                    <a:pt x="677" y="4072"/>
                    <a:pt x="838" y="3992"/>
                    <a:pt x="901" y="3806"/>
                  </a:cubicBezTo>
                  <a:cubicBezTo>
                    <a:pt x="1305" y="2701"/>
                    <a:pt x="1708" y="1596"/>
                    <a:pt x="2111" y="505"/>
                  </a:cubicBezTo>
                  <a:cubicBezTo>
                    <a:pt x="2210" y="199"/>
                    <a:pt x="1966" y="1"/>
                    <a:pt x="1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51"/>
          <p:cNvGrpSpPr/>
          <p:nvPr/>
        </p:nvGrpSpPr>
        <p:grpSpPr>
          <a:xfrm rot="-2826186">
            <a:off x="6175085" y="2456609"/>
            <a:ext cx="200124" cy="125252"/>
            <a:chOff x="3609906" y="4464050"/>
            <a:chExt cx="200119" cy="125248"/>
          </a:xfrm>
        </p:grpSpPr>
        <p:sp>
          <p:nvSpPr>
            <p:cNvPr id="2149" name="Google Shape;2149;p51"/>
            <p:cNvSpPr/>
            <p:nvPr/>
          </p:nvSpPr>
          <p:spPr>
            <a:xfrm rot="-2978874">
              <a:off x="3635001" y="4485798"/>
              <a:ext cx="64627" cy="95753"/>
            </a:xfrm>
            <a:custGeom>
              <a:avLst/>
              <a:gdLst/>
              <a:ahLst/>
              <a:cxnLst/>
              <a:rect l="l" t="t" r="r" b="b"/>
              <a:pathLst>
                <a:path w="2585" h="3830" extrusionOk="0">
                  <a:moveTo>
                    <a:pt x="2023" y="1"/>
                  </a:moveTo>
                  <a:cubicBezTo>
                    <a:pt x="1901" y="1"/>
                    <a:pt x="1784" y="61"/>
                    <a:pt x="1714" y="205"/>
                  </a:cubicBezTo>
                  <a:cubicBezTo>
                    <a:pt x="1191" y="1221"/>
                    <a:pt x="698" y="2207"/>
                    <a:pt x="175" y="3207"/>
                  </a:cubicBezTo>
                  <a:cubicBezTo>
                    <a:pt x="1" y="3536"/>
                    <a:pt x="286" y="3830"/>
                    <a:pt x="559" y="3830"/>
                  </a:cubicBezTo>
                  <a:cubicBezTo>
                    <a:pt x="682" y="3830"/>
                    <a:pt x="803" y="3770"/>
                    <a:pt x="877" y="3625"/>
                  </a:cubicBezTo>
                  <a:cubicBezTo>
                    <a:pt x="1400" y="2610"/>
                    <a:pt x="1908" y="1624"/>
                    <a:pt x="2431" y="623"/>
                  </a:cubicBezTo>
                  <a:cubicBezTo>
                    <a:pt x="2585" y="294"/>
                    <a:pt x="2293" y="1"/>
                    <a:pt x="2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p:cNvSpPr/>
            <p:nvPr/>
          </p:nvSpPr>
          <p:spPr>
            <a:xfrm rot="-970607">
              <a:off x="3698424" y="4490039"/>
              <a:ext cx="41050" cy="73274"/>
            </a:xfrm>
            <a:custGeom>
              <a:avLst/>
              <a:gdLst/>
              <a:ahLst/>
              <a:cxnLst/>
              <a:rect l="l" t="t" r="r" b="b"/>
              <a:pathLst>
                <a:path w="1642" h="2931" extrusionOk="0">
                  <a:moveTo>
                    <a:pt x="1105" y="0"/>
                  </a:moveTo>
                  <a:cubicBezTo>
                    <a:pt x="988" y="0"/>
                    <a:pt x="876" y="60"/>
                    <a:pt x="811" y="205"/>
                  </a:cubicBezTo>
                  <a:cubicBezTo>
                    <a:pt x="512" y="937"/>
                    <a:pt x="258" y="1654"/>
                    <a:pt x="64" y="2431"/>
                  </a:cubicBezTo>
                  <a:cubicBezTo>
                    <a:pt x="0" y="2730"/>
                    <a:pt x="263" y="2931"/>
                    <a:pt x="505" y="2931"/>
                  </a:cubicBezTo>
                  <a:cubicBezTo>
                    <a:pt x="661" y="2931"/>
                    <a:pt x="809" y="2848"/>
                    <a:pt x="856" y="2655"/>
                  </a:cubicBezTo>
                  <a:cubicBezTo>
                    <a:pt x="1020" y="1953"/>
                    <a:pt x="1229" y="1266"/>
                    <a:pt x="1498" y="608"/>
                  </a:cubicBezTo>
                  <a:cubicBezTo>
                    <a:pt x="1642" y="290"/>
                    <a:pt x="1362" y="0"/>
                    <a:pt x="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p:cNvSpPr/>
            <p:nvPr/>
          </p:nvSpPr>
          <p:spPr>
            <a:xfrm>
              <a:off x="3748850" y="4464050"/>
              <a:ext cx="61175" cy="88675"/>
            </a:xfrm>
            <a:custGeom>
              <a:avLst/>
              <a:gdLst/>
              <a:ahLst/>
              <a:cxnLst/>
              <a:rect l="l" t="t" r="r" b="b"/>
              <a:pathLst>
                <a:path w="2447" h="3547" extrusionOk="0">
                  <a:moveTo>
                    <a:pt x="1953" y="0"/>
                  </a:moveTo>
                  <a:cubicBezTo>
                    <a:pt x="1787" y="0"/>
                    <a:pt x="1618" y="84"/>
                    <a:pt x="1541" y="274"/>
                  </a:cubicBezTo>
                  <a:cubicBezTo>
                    <a:pt x="1182" y="1215"/>
                    <a:pt x="734" y="2111"/>
                    <a:pt x="196" y="2947"/>
                  </a:cubicBezTo>
                  <a:cubicBezTo>
                    <a:pt x="0" y="3257"/>
                    <a:pt x="276" y="3546"/>
                    <a:pt x="558" y="3546"/>
                  </a:cubicBezTo>
                  <a:cubicBezTo>
                    <a:pt x="684" y="3546"/>
                    <a:pt x="811" y="3489"/>
                    <a:pt x="898" y="3351"/>
                  </a:cubicBezTo>
                  <a:cubicBezTo>
                    <a:pt x="1481" y="2455"/>
                    <a:pt x="1944" y="1514"/>
                    <a:pt x="2347" y="498"/>
                  </a:cubicBezTo>
                  <a:cubicBezTo>
                    <a:pt x="2446" y="192"/>
                    <a:pt x="2204" y="0"/>
                    <a:pt x="1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136;p51">
            <a:extLst>
              <a:ext uri="{FF2B5EF4-FFF2-40B4-BE49-F238E27FC236}">
                <a16:creationId xmlns:a16="http://schemas.microsoft.com/office/drawing/2014/main" id="{7D98B98F-962F-2EBB-3D71-93EA4AA02316}"/>
              </a:ext>
            </a:extLst>
          </p:cNvPr>
          <p:cNvGrpSpPr/>
          <p:nvPr/>
        </p:nvGrpSpPr>
        <p:grpSpPr>
          <a:xfrm rot="-3279527">
            <a:off x="6809460" y="2421450"/>
            <a:ext cx="177668" cy="147351"/>
            <a:chOff x="3190642" y="4443648"/>
            <a:chExt cx="177651" cy="147337"/>
          </a:xfrm>
        </p:grpSpPr>
        <p:sp>
          <p:nvSpPr>
            <p:cNvPr id="13" name="Google Shape;2137;p51">
              <a:extLst>
                <a:ext uri="{FF2B5EF4-FFF2-40B4-BE49-F238E27FC236}">
                  <a16:creationId xmlns:a16="http://schemas.microsoft.com/office/drawing/2014/main" id="{1912F4E9-F75A-C8ED-2F68-D5940DDDD662}"/>
                </a:ext>
              </a:extLst>
            </p:cNvPr>
            <p:cNvSpPr/>
            <p:nvPr/>
          </p:nvSpPr>
          <p:spPr>
            <a:xfrm rot="-1347408">
              <a:off x="3203566" y="4451096"/>
              <a:ext cx="54577" cy="78503"/>
            </a:xfrm>
            <a:custGeom>
              <a:avLst/>
              <a:gdLst/>
              <a:ahLst/>
              <a:cxnLst/>
              <a:rect l="l" t="t" r="r" b="b"/>
              <a:pathLst>
                <a:path w="2183" h="3140" extrusionOk="0">
                  <a:moveTo>
                    <a:pt x="1681" y="1"/>
                  </a:moveTo>
                  <a:cubicBezTo>
                    <a:pt x="1521" y="1"/>
                    <a:pt x="1370" y="91"/>
                    <a:pt x="1328" y="299"/>
                  </a:cubicBezTo>
                  <a:cubicBezTo>
                    <a:pt x="1119" y="1136"/>
                    <a:pt x="745" y="1883"/>
                    <a:pt x="223" y="2555"/>
                  </a:cubicBezTo>
                  <a:cubicBezTo>
                    <a:pt x="1" y="2851"/>
                    <a:pt x="288" y="3140"/>
                    <a:pt x="586" y="3140"/>
                  </a:cubicBezTo>
                  <a:cubicBezTo>
                    <a:pt x="709" y="3140"/>
                    <a:pt x="833" y="3091"/>
                    <a:pt x="925" y="2973"/>
                  </a:cubicBezTo>
                  <a:cubicBezTo>
                    <a:pt x="1492" y="2241"/>
                    <a:pt x="1881" y="1405"/>
                    <a:pt x="2120" y="509"/>
                  </a:cubicBezTo>
                  <a:cubicBezTo>
                    <a:pt x="2182" y="204"/>
                    <a:pt x="1922" y="1"/>
                    <a:pt x="1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38;p51">
              <a:extLst>
                <a:ext uri="{FF2B5EF4-FFF2-40B4-BE49-F238E27FC236}">
                  <a16:creationId xmlns:a16="http://schemas.microsoft.com/office/drawing/2014/main" id="{AE31C574-0B3A-77BB-C827-E40D8B993BE9}"/>
                </a:ext>
              </a:extLst>
            </p:cNvPr>
            <p:cNvSpPr/>
            <p:nvPr/>
          </p:nvSpPr>
          <p:spPr>
            <a:xfrm>
              <a:off x="3240825" y="4464925"/>
              <a:ext cx="85625" cy="123825"/>
            </a:xfrm>
            <a:custGeom>
              <a:avLst/>
              <a:gdLst/>
              <a:ahLst/>
              <a:cxnLst/>
              <a:rect l="l" t="t" r="r" b="b"/>
              <a:pathLst>
                <a:path w="3425" h="4953" extrusionOk="0">
                  <a:moveTo>
                    <a:pt x="2862" y="1"/>
                  </a:moveTo>
                  <a:cubicBezTo>
                    <a:pt x="2736" y="1"/>
                    <a:pt x="2609" y="58"/>
                    <a:pt x="2522" y="196"/>
                  </a:cubicBezTo>
                  <a:cubicBezTo>
                    <a:pt x="1670" y="1540"/>
                    <a:pt x="879" y="2914"/>
                    <a:pt x="177" y="4333"/>
                  </a:cubicBezTo>
                  <a:cubicBezTo>
                    <a:pt x="1" y="4654"/>
                    <a:pt x="290" y="4953"/>
                    <a:pt x="565" y="4953"/>
                  </a:cubicBezTo>
                  <a:cubicBezTo>
                    <a:pt x="686" y="4953"/>
                    <a:pt x="805" y="4894"/>
                    <a:pt x="879" y="4751"/>
                  </a:cubicBezTo>
                  <a:cubicBezTo>
                    <a:pt x="1596" y="3333"/>
                    <a:pt x="2372" y="1944"/>
                    <a:pt x="3238" y="599"/>
                  </a:cubicBezTo>
                  <a:cubicBezTo>
                    <a:pt x="3424" y="289"/>
                    <a:pt x="3146" y="1"/>
                    <a:pt x="2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39;p51">
              <a:extLst>
                <a:ext uri="{FF2B5EF4-FFF2-40B4-BE49-F238E27FC236}">
                  <a16:creationId xmlns:a16="http://schemas.microsoft.com/office/drawing/2014/main" id="{EBAA4E7F-8421-D89A-9864-B1A6FCAEFA18}"/>
                </a:ext>
              </a:extLst>
            </p:cNvPr>
            <p:cNvSpPr/>
            <p:nvPr/>
          </p:nvSpPr>
          <p:spPr>
            <a:xfrm rot="1120882">
              <a:off x="3300470" y="4507503"/>
              <a:ext cx="57099" cy="76349"/>
            </a:xfrm>
            <a:custGeom>
              <a:avLst/>
              <a:gdLst/>
              <a:ahLst/>
              <a:cxnLst/>
              <a:rect l="l" t="t" r="r" b="b"/>
              <a:pathLst>
                <a:path w="2284" h="3054" extrusionOk="0">
                  <a:moveTo>
                    <a:pt x="1790" y="1"/>
                  </a:moveTo>
                  <a:cubicBezTo>
                    <a:pt x="1627" y="1"/>
                    <a:pt x="1460" y="82"/>
                    <a:pt x="1389" y="271"/>
                  </a:cubicBezTo>
                  <a:cubicBezTo>
                    <a:pt x="1076" y="1048"/>
                    <a:pt x="673" y="1765"/>
                    <a:pt x="210" y="2467"/>
                  </a:cubicBezTo>
                  <a:cubicBezTo>
                    <a:pt x="0" y="2760"/>
                    <a:pt x="282" y="3053"/>
                    <a:pt x="578" y="3053"/>
                  </a:cubicBezTo>
                  <a:cubicBezTo>
                    <a:pt x="704" y="3053"/>
                    <a:pt x="833" y="3000"/>
                    <a:pt x="926" y="2870"/>
                  </a:cubicBezTo>
                  <a:cubicBezTo>
                    <a:pt x="1419" y="2123"/>
                    <a:pt x="1838" y="1317"/>
                    <a:pt x="2166" y="480"/>
                  </a:cubicBezTo>
                  <a:cubicBezTo>
                    <a:pt x="2283" y="192"/>
                    <a:pt x="2041" y="1"/>
                    <a:pt x="1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112;p51">
            <a:extLst>
              <a:ext uri="{FF2B5EF4-FFF2-40B4-BE49-F238E27FC236}">
                <a16:creationId xmlns:a16="http://schemas.microsoft.com/office/drawing/2014/main" id="{51A3CDBD-B2F8-B3CF-A101-BAAAF9E6BF26}"/>
              </a:ext>
            </a:extLst>
          </p:cNvPr>
          <p:cNvSpPr/>
          <p:nvPr/>
        </p:nvSpPr>
        <p:spPr>
          <a:xfrm>
            <a:off x="6991842" y="1710478"/>
            <a:ext cx="1644090" cy="1673969"/>
          </a:xfrm>
          <a:custGeom>
            <a:avLst/>
            <a:gdLst/>
            <a:ahLst/>
            <a:cxnLst/>
            <a:rect l="l" t="t" r="r" b="b"/>
            <a:pathLst>
              <a:path w="30538" h="31093" extrusionOk="0">
                <a:moveTo>
                  <a:pt x="30427" y="15787"/>
                </a:moveTo>
                <a:cubicBezTo>
                  <a:pt x="30427" y="15011"/>
                  <a:pt x="30279" y="14234"/>
                  <a:pt x="30316" y="13643"/>
                </a:cubicBezTo>
                <a:lnTo>
                  <a:pt x="30279" y="13384"/>
                </a:lnTo>
                <a:cubicBezTo>
                  <a:pt x="30242" y="12940"/>
                  <a:pt x="29946" y="12349"/>
                  <a:pt x="30057" y="12016"/>
                </a:cubicBezTo>
                <a:cubicBezTo>
                  <a:pt x="29761" y="11424"/>
                  <a:pt x="29909" y="11092"/>
                  <a:pt x="29614" y="10537"/>
                </a:cubicBezTo>
                <a:cubicBezTo>
                  <a:pt x="29540" y="10315"/>
                  <a:pt x="29429" y="10056"/>
                  <a:pt x="29318" y="9835"/>
                </a:cubicBezTo>
                <a:lnTo>
                  <a:pt x="29244" y="9687"/>
                </a:lnTo>
                <a:cubicBezTo>
                  <a:pt x="28948" y="9132"/>
                  <a:pt x="28874" y="8762"/>
                  <a:pt x="28615" y="8282"/>
                </a:cubicBezTo>
                <a:cubicBezTo>
                  <a:pt x="28246" y="7912"/>
                  <a:pt x="28394" y="7247"/>
                  <a:pt x="27913" y="7210"/>
                </a:cubicBezTo>
                <a:lnTo>
                  <a:pt x="27691" y="6877"/>
                </a:lnTo>
                <a:cubicBezTo>
                  <a:pt x="27691" y="6655"/>
                  <a:pt x="27211" y="5953"/>
                  <a:pt x="27137" y="5990"/>
                </a:cubicBezTo>
                <a:cubicBezTo>
                  <a:pt x="26767" y="5657"/>
                  <a:pt x="26804" y="5435"/>
                  <a:pt x="26471" y="5176"/>
                </a:cubicBezTo>
                <a:lnTo>
                  <a:pt x="26397" y="5065"/>
                </a:lnTo>
                <a:cubicBezTo>
                  <a:pt x="26027" y="4696"/>
                  <a:pt x="25658" y="4326"/>
                  <a:pt x="25214" y="4030"/>
                </a:cubicBezTo>
                <a:cubicBezTo>
                  <a:pt x="25140" y="3919"/>
                  <a:pt x="25029" y="3845"/>
                  <a:pt x="24918" y="3771"/>
                </a:cubicBezTo>
                <a:cubicBezTo>
                  <a:pt x="24770" y="3365"/>
                  <a:pt x="24216" y="3328"/>
                  <a:pt x="24031" y="2995"/>
                </a:cubicBezTo>
                <a:cubicBezTo>
                  <a:pt x="23661" y="2773"/>
                  <a:pt x="23292" y="2551"/>
                  <a:pt x="22922" y="2367"/>
                </a:cubicBezTo>
                <a:lnTo>
                  <a:pt x="22441" y="2108"/>
                </a:lnTo>
                <a:lnTo>
                  <a:pt x="22072" y="1923"/>
                </a:lnTo>
                <a:cubicBezTo>
                  <a:pt x="21776" y="1553"/>
                  <a:pt x="21036" y="1368"/>
                  <a:pt x="20408" y="1146"/>
                </a:cubicBezTo>
                <a:cubicBezTo>
                  <a:pt x="20223" y="1110"/>
                  <a:pt x="20001" y="999"/>
                  <a:pt x="19816" y="962"/>
                </a:cubicBezTo>
                <a:lnTo>
                  <a:pt x="19668" y="925"/>
                </a:lnTo>
                <a:cubicBezTo>
                  <a:pt x="19262" y="777"/>
                  <a:pt x="18855" y="703"/>
                  <a:pt x="18448" y="592"/>
                </a:cubicBezTo>
                <a:cubicBezTo>
                  <a:pt x="18448" y="444"/>
                  <a:pt x="18264" y="444"/>
                  <a:pt x="18079" y="407"/>
                </a:cubicBezTo>
                <a:cubicBezTo>
                  <a:pt x="17820" y="370"/>
                  <a:pt x="17635" y="370"/>
                  <a:pt x="17413" y="333"/>
                </a:cubicBezTo>
                <a:lnTo>
                  <a:pt x="17265" y="333"/>
                </a:lnTo>
                <a:cubicBezTo>
                  <a:pt x="16711" y="222"/>
                  <a:pt x="16526" y="37"/>
                  <a:pt x="16119" y="222"/>
                </a:cubicBezTo>
                <a:cubicBezTo>
                  <a:pt x="15602" y="222"/>
                  <a:pt x="15380" y="0"/>
                  <a:pt x="14825" y="74"/>
                </a:cubicBezTo>
                <a:lnTo>
                  <a:pt x="14714" y="74"/>
                </a:lnTo>
                <a:cubicBezTo>
                  <a:pt x="14234" y="148"/>
                  <a:pt x="13864" y="74"/>
                  <a:pt x="13494" y="37"/>
                </a:cubicBezTo>
                <a:lnTo>
                  <a:pt x="13494" y="148"/>
                </a:lnTo>
                <a:cubicBezTo>
                  <a:pt x="13162" y="74"/>
                  <a:pt x="12903" y="37"/>
                  <a:pt x="12422" y="148"/>
                </a:cubicBezTo>
                <a:cubicBezTo>
                  <a:pt x="11979" y="148"/>
                  <a:pt x="11942" y="407"/>
                  <a:pt x="11646" y="259"/>
                </a:cubicBezTo>
                <a:lnTo>
                  <a:pt x="11498" y="333"/>
                </a:lnTo>
                <a:cubicBezTo>
                  <a:pt x="11091" y="407"/>
                  <a:pt x="10685" y="518"/>
                  <a:pt x="10241" y="629"/>
                </a:cubicBezTo>
                <a:cubicBezTo>
                  <a:pt x="10204" y="555"/>
                  <a:pt x="10130" y="555"/>
                  <a:pt x="9982" y="592"/>
                </a:cubicBezTo>
                <a:cubicBezTo>
                  <a:pt x="9243" y="814"/>
                  <a:pt x="8540" y="1073"/>
                  <a:pt x="8245" y="1110"/>
                </a:cubicBezTo>
                <a:cubicBezTo>
                  <a:pt x="7764" y="1331"/>
                  <a:pt x="7357" y="1479"/>
                  <a:pt x="6988" y="1553"/>
                </a:cubicBezTo>
                <a:lnTo>
                  <a:pt x="6618" y="1738"/>
                </a:lnTo>
                <a:cubicBezTo>
                  <a:pt x="6359" y="1886"/>
                  <a:pt x="6137" y="1997"/>
                  <a:pt x="5915" y="2108"/>
                </a:cubicBezTo>
                <a:cubicBezTo>
                  <a:pt x="5878" y="2071"/>
                  <a:pt x="5768" y="2071"/>
                  <a:pt x="5620" y="2182"/>
                </a:cubicBezTo>
                <a:cubicBezTo>
                  <a:pt x="4510" y="2847"/>
                  <a:pt x="3586" y="3291"/>
                  <a:pt x="2625" y="4141"/>
                </a:cubicBezTo>
                <a:cubicBezTo>
                  <a:pt x="2403" y="4215"/>
                  <a:pt x="1664" y="4585"/>
                  <a:pt x="1701" y="4770"/>
                </a:cubicBezTo>
                <a:lnTo>
                  <a:pt x="1627" y="4844"/>
                </a:lnTo>
                <a:lnTo>
                  <a:pt x="1331" y="5139"/>
                </a:lnTo>
                <a:cubicBezTo>
                  <a:pt x="961" y="5583"/>
                  <a:pt x="776" y="5213"/>
                  <a:pt x="629" y="5768"/>
                </a:cubicBezTo>
                <a:cubicBezTo>
                  <a:pt x="370" y="6101"/>
                  <a:pt x="74" y="6101"/>
                  <a:pt x="222" y="6470"/>
                </a:cubicBezTo>
                <a:cubicBezTo>
                  <a:pt x="37" y="6655"/>
                  <a:pt x="148" y="6803"/>
                  <a:pt x="0" y="6988"/>
                </a:cubicBezTo>
                <a:cubicBezTo>
                  <a:pt x="74" y="7579"/>
                  <a:pt x="222" y="7727"/>
                  <a:pt x="592" y="7653"/>
                </a:cubicBezTo>
                <a:cubicBezTo>
                  <a:pt x="518" y="7395"/>
                  <a:pt x="1738" y="7210"/>
                  <a:pt x="1664" y="6618"/>
                </a:cubicBezTo>
                <a:lnTo>
                  <a:pt x="1886" y="6322"/>
                </a:lnTo>
                <a:cubicBezTo>
                  <a:pt x="2255" y="6064"/>
                  <a:pt x="2625" y="5768"/>
                  <a:pt x="2995" y="5324"/>
                </a:cubicBezTo>
                <a:cubicBezTo>
                  <a:pt x="3180" y="5139"/>
                  <a:pt x="3401" y="4881"/>
                  <a:pt x="3660" y="4696"/>
                </a:cubicBezTo>
                <a:cubicBezTo>
                  <a:pt x="3993" y="4770"/>
                  <a:pt x="4400" y="4104"/>
                  <a:pt x="4806" y="3919"/>
                </a:cubicBezTo>
                <a:cubicBezTo>
                  <a:pt x="5213" y="3513"/>
                  <a:pt x="5509" y="3587"/>
                  <a:pt x="5915" y="3328"/>
                </a:cubicBezTo>
                <a:cubicBezTo>
                  <a:pt x="6322" y="3032"/>
                  <a:pt x="6655" y="3106"/>
                  <a:pt x="7172" y="2736"/>
                </a:cubicBezTo>
                <a:cubicBezTo>
                  <a:pt x="7505" y="2551"/>
                  <a:pt x="7801" y="2403"/>
                  <a:pt x="8171" y="2256"/>
                </a:cubicBezTo>
                <a:cubicBezTo>
                  <a:pt x="8282" y="2477"/>
                  <a:pt x="8688" y="2071"/>
                  <a:pt x="8910" y="2071"/>
                </a:cubicBezTo>
                <a:cubicBezTo>
                  <a:pt x="9575" y="1812"/>
                  <a:pt x="10167" y="1627"/>
                  <a:pt x="10722" y="1627"/>
                </a:cubicBezTo>
                <a:cubicBezTo>
                  <a:pt x="10869" y="1553"/>
                  <a:pt x="11054" y="1516"/>
                  <a:pt x="11202" y="1479"/>
                </a:cubicBezTo>
                <a:lnTo>
                  <a:pt x="11313" y="1442"/>
                </a:lnTo>
                <a:cubicBezTo>
                  <a:pt x="11498" y="1664"/>
                  <a:pt x="12126" y="1294"/>
                  <a:pt x="12422" y="1331"/>
                </a:cubicBezTo>
                <a:cubicBezTo>
                  <a:pt x="13162" y="1183"/>
                  <a:pt x="13642" y="1146"/>
                  <a:pt x="14382" y="1146"/>
                </a:cubicBezTo>
                <a:cubicBezTo>
                  <a:pt x="14640" y="1368"/>
                  <a:pt x="15380" y="1146"/>
                  <a:pt x="15861" y="1257"/>
                </a:cubicBezTo>
                <a:cubicBezTo>
                  <a:pt x="16304" y="1257"/>
                  <a:pt x="16748" y="1294"/>
                  <a:pt x="17191" y="1331"/>
                </a:cubicBezTo>
                <a:cubicBezTo>
                  <a:pt x="17154" y="1553"/>
                  <a:pt x="17598" y="1442"/>
                  <a:pt x="17783" y="1516"/>
                </a:cubicBezTo>
                <a:cubicBezTo>
                  <a:pt x="18411" y="1516"/>
                  <a:pt x="18448" y="1664"/>
                  <a:pt x="19077" y="1812"/>
                </a:cubicBezTo>
                <a:lnTo>
                  <a:pt x="19225" y="1849"/>
                </a:lnTo>
                <a:cubicBezTo>
                  <a:pt x="19558" y="2071"/>
                  <a:pt x="19890" y="1923"/>
                  <a:pt x="20371" y="2219"/>
                </a:cubicBezTo>
                <a:lnTo>
                  <a:pt x="20519" y="2256"/>
                </a:lnTo>
                <a:cubicBezTo>
                  <a:pt x="20889" y="2293"/>
                  <a:pt x="20778" y="2588"/>
                  <a:pt x="21184" y="2625"/>
                </a:cubicBezTo>
                <a:cubicBezTo>
                  <a:pt x="21480" y="2551"/>
                  <a:pt x="21850" y="2847"/>
                  <a:pt x="22035" y="3032"/>
                </a:cubicBezTo>
                <a:lnTo>
                  <a:pt x="22146" y="3106"/>
                </a:lnTo>
                <a:cubicBezTo>
                  <a:pt x="22478" y="3291"/>
                  <a:pt x="22774" y="3402"/>
                  <a:pt x="23107" y="3660"/>
                </a:cubicBezTo>
                <a:cubicBezTo>
                  <a:pt x="23144" y="3882"/>
                  <a:pt x="23587" y="4067"/>
                  <a:pt x="23846" y="4289"/>
                </a:cubicBezTo>
                <a:cubicBezTo>
                  <a:pt x="24179" y="4511"/>
                  <a:pt x="24512" y="4770"/>
                  <a:pt x="24807" y="5028"/>
                </a:cubicBezTo>
                <a:lnTo>
                  <a:pt x="25177" y="5361"/>
                </a:lnTo>
                <a:cubicBezTo>
                  <a:pt x="25214" y="5398"/>
                  <a:pt x="25325" y="5435"/>
                  <a:pt x="25362" y="5546"/>
                </a:cubicBezTo>
                <a:lnTo>
                  <a:pt x="25658" y="5768"/>
                </a:lnTo>
                <a:cubicBezTo>
                  <a:pt x="25843" y="6064"/>
                  <a:pt x="25954" y="6359"/>
                  <a:pt x="26323" y="6470"/>
                </a:cubicBezTo>
                <a:cubicBezTo>
                  <a:pt x="26323" y="6729"/>
                  <a:pt x="26767" y="7062"/>
                  <a:pt x="26952" y="7395"/>
                </a:cubicBezTo>
                <a:cubicBezTo>
                  <a:pt x="26915" y="7616"/>
                  <a:pt x="27211" y="7949"/>
                  <a:pt x="27395" y="8282"/>
                </a:cubicBezTo>
                <a:cubicBezTo>
                  <a:pt x="27432" y="8319"/>
                  <a:pt x="27506" y="8393"/>
                  <a:pt x="27543" y="8467"/>
                </a:cubicBezTo>
                <a:cubicBezTo>
                  <a:pt x="27950" y="8910"/>
                  <a:pt x="27950" y="9576"/>
                  <a:pt x="28283" y="9687"/>
                </a:cubicBezTo>
                <a:cubicBezTo>
                  <a:pt x="28283" y="9946"/>
                  <a:pt x="28320" y="10130"/>
                  <a:pt x="28431" y="10352"/>
                </a:cubicBezTo>
                <a:cubicBezTo>
                  <a:pt x="28504" y="10574"/>
                  <a:pt x="28615" y="10870"/>
                  <a:pt x="28689" y="11129"/>
                </a:cubicBezTo>
                <a:cubicBezTo>
                  <a:pt x="28874" y="11646"/>
                  <a:pt x="29059" y="12164"/>
                  <a:pt x="29059" y="12607"/>
                </a:cubicBezTo>
                <a:cubicBezTo>
                  <a:pt x="29096" y="12755"/>
                  <a:pt x="29170" y="12940"/>
                  <a:pt x="29207" y="13088"/>
                </a:cubicBezTo>
                <a:cubicBezTo>
                  <a:pt x="29244" y="13273"/>
                  <a:pt x="29281" y="13458"/>
                  <a:pt x="29355" y="13680"/>
                </a:cubicBezTo>
                <a:cubicBezTo>
                  <a:pt x="29244" y="14012"/>
                  <a:pt x="29761" y="14123"/>
                  <a:pt x="29281" y="14197"/>
                </a:cubicBezTo>
                <a:cubicBezTo>
                  <a:pt x="29281" y="14308"/>
                  <a:pt x="29392" y="14419"/>
                  <a:pt x="29429" y="14493"/>
                </a:cubicBezTo>
                <a:cubicBezTo>
                  <a:pt x="29281" y="14752"/>
                  <a:pt x="29429" y="15195"/>
                  <a:pt x="29392" y="15565"/>
                </a:cubicBezTo>
                <a:cubicBezTo>
                  <a:pt x="29429" y="16268"/>
                  <a:pt x="29392" y="16896"/>
                  <a:pt x="29281" y="17598"/>
                </a:cubicBezTo>
                <a:cubicBezTo>
                  <a:pt x="29022" y="17746"/>
                  <a:pt x="29170" y="18449"/>
                  <a:pt x="29022" y="18745"/>
                </a:cubicBezTo>
                <a:cubicBezTo>
                  <a:pt x="28911" y="19262"/>
                  <a:pt x="28726" y="19262"/>
                  <a:pt x="28800" y="19669"/>
                </a:cubicBezTo>
                <a:cubicBezTo>
                  <a:pt x="28504" y="19669"/>
                  <a:pt x="28541" y="20334"/>
                  <a:pt x="28431" y="20556"/>
                </a:cubicBezTo>
                <a:cubicBezTo>
                  <a:pt x="28283" y="20963"/>
                  <a:pt x="28098" y="21406"/>
                  <a:pt x="27950" y="21776"/>
                </a:cubicBezTo>
                <a:cubicBezTo>
                  <a:pt x="27691" y="21887"/>
                  <a:pt x="27543" y="22516"/>
                  <a:pt x="27247" y="22885"/>
                </a:cubicBezTo>
                <a:cubicBezTo>
                  <a:pt x="27174" y="23292"/>
                  <a:pt x="26989" y="23477"/>
                  <a:pt x="26804" y="23699"/>
                </a:cubicBezTo>
                <a:cubicBezTo>
                  <a:pt x="26656" y="23883"/>
                  <a:pt x="26508" y="24105"/>
                  <a:pt x="26434" y="24290"/>
                </a:cubicBezTo>
                <a:cubicBezTo>
                  <a:pt x="26286" y="24660"/>
                  <a:pt x="26064" y="24475"/>
                  <a:pt x="25917" y="24808"/>
                </a:cubicBezTo>
                <a:cubicBezTo>
                  <a:pt x="25843" y="25140"/>
                  <a:pt x="25695" y="25177"/>
                  <a:pt x="25325" y="25547"/>
                </a:cubicBezTo>
                <a:cubicBezTo>
                  <a:pt x="24992" y="26065"/>
                  <a:pt x="24623" y="26065"/>
                  <a:pt x="24253" y="26508"/>
                </a:cubicBezTo>
                <a:cubicBezTo>
                  <a:pt x="23920" y="26841"/>
                  <a:pt x="23550" y="27174"/>
                  <a:pt x="23181" y="27507"/>
                </a:cubicBezTo>
                <a:cubicBezTo>
                  <a:pt x="23107" y="27396"/>
                  <a:pt x="22996" y="27507"/>
                  <a:pt x="22885" y="27581"/>
                </a:cubicBezTo>
                <a:cubicBezTo>
                  <a:pt x="22737" y="27728"/>
                  <a:pt x="22589" y="27876"/>
                  <a:pt x="22515" y="27913"/>
                </a:cubicBezTo>
                <a:lnTo>
                  <a:pt x="22146" y="28172"/>
                </a:lnTo>
                <a:cubicBezTo>
                  <a:pt x="21702" y="28320"/>
                  <a:pt x="20704" y="28838"/>
                  <a:pt x="20482" y="29022"/>
                </a:cubicBezTo>
                <a:cubicBezTo>
                  <a:pt x="20297" y="28985"/>
                  <a:pt x="20149" y="29022"/>
                  <a:pt x="19927" y="29170"/>
                </a:cubicBezTo>
                <a:cubicBezTo>
                  <a:pt x="19595" y="29281"/>
                  <a:pt x="19262" y="29429"/>
                  <a:pt x="18966" y="29540"/>
                </a:cubicBezTo>
                <a:cubicBezTo>
                  <a:pt x="18485" y="29429"/>
                  <a:pt x="17746" y="29873"/>
                  <a:pt x="17154" y="29947"/>
                </a:cubicBezTo>
                <a:cubicBezTo>
                  <a:pt x="17118" y="29725"/>
                  <a:pt x="16748" y="29984"/>
                  <a:pt x="16563" y="29947"/>
                </a:cubicBezTo>
                <a:lnTo>
                  <a:pt x="16230" y="29984"/>
                </a:lnTo>
                <a:cubicBezTo>
                  <a:pt x="16045" y="30168"/>
                  <a:pt x="15528" y="29984"/>
                  <a:pt x="15084" y="30095"/>
                </a:cubicBezTo>
                <a:cubicBezTo>
                  <a:pt x="15084" y="29836"/>
                  <a:pt x="14640" y="30021"/>
                  <a:pt x="14456" y="29984"/>
                </a:cubicBezTo>
                <a:cubicBezTo>
                  <a:pt x="14012" y="30095"/>
                  <a:pt x="14049" y="29984"/>
                  <a:pt x="13531" y="29947"/>
                </a:cubicBezTo>
                <a:cubicBezTo>
                  <a:pt x="13605" y="29725"/>
                  <a:pt x="13125" y="29836"/>
                  <a:pt x="12977" y="29799"/>
                </a:cubicBezTo>
                <a:lnTo>
                  <a:pt x="12903" y="29799"/>
                </a:lnTo>
                <a:cubicBezTo>
                  <a:pt x="12311" y="29651"/>
                  <a:pt x="12126" y="29799"/>
                  <a:pt x="11646" y="29614"/>
                </a:cubicBezTo>
                <a:cubicBezTo>
                  <a:pt x="10869" y="29614"/>
                  <a:pt x="10352" y="28948"/>
                  <a:pt x="9797" y="29059"/>
                </a:cubicBezTo>
                <a:lnTo>
                  <a:pt x="9723" y="29022"/>
                </a:lnTo>
                <a:cubicBezTo>
                  <a:pt x="9575" y="28690"/>
                  <a:pt x="8836" y="28616"/>
                  <a:pt x="8503" y="28357"/>
                </a:cubicBezTo>
                <a:lnTo>
                  <a:pt x="8392" y="28320"/>
                </a:lnTo>
                <a:lnTo>
                  <a:pt x="7431" y="27765"/>
                </a:lnTo>
                <a:cubicBezTo>
                  <a:pt x="7172" y="27581"/>
                  <a:pt x="6914" y="27433"/>
                  <a:pt x="6692" y="27248"/>
                </a:cubicBezTo>
                <a:cubicBezTo>
                  <a:pt x="6544" y="27174"/>
                  <a:pt x="6359" y="26989"/>
                  <a:pt x="6285" y="27063"/>
                </a:cubicBezTo>
                <a:lnTo>
                  <a:pt x="6174" y="26989"/>
                </a:lnTo>
                <a:cubicBezTo>
                  <a:pt x="6137" y="26693"/>
                  <a:pt x="5398" y="26065"/>
                  <a:pt x="5176" y="26065"/>
                </a:cubicBezTo>
                <a:lnTo>
                  <a:pt x="5065" y="25954"/>
                </a:lnTo>
                <a:cubicBezTo>
                  <a:pt x="5176" y="25732"/>
                  <a:pt x="4658" y="25436"/>
                  <a:pt x="4510" y="25214"/>
                </a:cubicBezTo>
                <a:lnTo>
                  <a:pt x="4437" y="25140"/>
                </a:lnTo>
                <a:cubicBezTo>
                  <a:pt x="4289" y="24993"/>
                  <a:pt x="4215" y="24845"/>
                  <a:pt x="4067" y="24660"/>
                </a:cubicBezTo>
                <a:lnTo>
                  <a:pt x="3882" y="24438"/>
                </a:lnTo>
                <a:lnTo>
                  <a:pt x="3734" y="24253"/>
                </a:lnTo>
                <a:cubicBezTo>
                  <a:pt x="3586" y="24031"/>
                  <a:pt x="3475" y="23847"/>
                  <a:pt x="3327" y="23588"/>
                </a:cubicBezTo>
                <a:cubicBezTo>
                  <a:pt x="3217" y="23477"/>
                  <a:pt x="3180" y="23329"/>
                  <a:pt x="3143" y="23181"/>
                </a:cubicBezTo>
                <a:cubicBezTo>
                  <a:pt x="2921" y="22922"/>
                  <a:pt x="2921" y="22257"/>
                  <a:pt x="2588" y="22183"/>
                </a:cubicBezTo>
                <a:cubicBezTo>
                  <a:pt x="2625" y="22035"/>
                  <a:pt x="2551" y="21332"/>
                  <a:pt x="2292" y="21296"/>
                </a:cubicBezTo>
                <a:cubicBezTo>
                  <a:pt x="2033" y="20593"/>
                  <a:pt x="2070" y="19484"/>
                  <a:pt x="1812" y="18966"/>
                </a:cubicBezTo>
                <a:lnTo>
                  <a:pt x="1812" y="18855"/>
                </a:lnTo>
                <a:cubicBezTo>
                  <a:pt x="1996" y="18486"/>
                  <a:pt x="1738" y="17672"/>
                  <a:pt x="1996" y="17266"/>
                </a:cubicBezTo>
                <a:lnTo>
                  <a:pt x="1996" y="16896"/>
                </a:lnTo>
                <a:cubicBezTo>
                  <a:pt x="1996" y="16452"/>
                  <a:pt x="2033" y="16009"/>
                  <a:pt x="2070" y="15565"/>
                </a:cubicBezTo>
                <a:cubicBezTo>
                  <a:pt x="2107" y="15084"/>
                  <a:pt x="2181" y="14604"/>
                  <a:pt x="2255" y="14123"/>
                </a:cubicBezTo>
                <a:lnTo>
                  <a:pt x="2292" y="13901"/>
                </a:lnTo>
                <a:cubicBezTo>
                  <a:pt x="2440" y="12792"/>
                  <a:pt x="2921" y="11646"/>
                  <a:pt x="3143" y="10833"/>
                </a:cubicBezTo>
                <a:cubicBezTo>
                  <a:pt x="3327" y="10352"/>
                  <a:pt x="3512" y="9872"/>
                  <a:pt x="3734" y="9428"/>
                </a:cubicBezTo>
                <a:cubicBezTo>
                  <a:pt x="3882" y="8910"/>
                  <a:pt x="4474" y="8319"/>
                  <a:pt x="4474" y="7875"/>
                </a:cubicBezTo>
                <a:cubicBezTo>
                  <a:pt x="4658" y="7653"/>
                  <a:pt x="4695" y="7468"/>
                  <a:pt x="4695" y="7321"/>
                </a:cubicBezTo>
                <a:cubicBezTo>
                  <a:pt x="4954" y="7395"/>
                  <a:pt x="5139" y="6840"/>
                  <a:pt x="5398" y="6655"/>
                </a:cubicBezTo>
                <a:lnTo>
                  <a:pt x="5509" y="6544"/>
                </a:lnTo>
                <a:cubicBezTo>
                  <a:pt x="5804" y="6174"/>
                  <a:pt x="6137" y="5842"/>
                  <a:pt x="6507" y="5583"/>
                </a:cubicBezTo>
                <a:cubicBezTo>
                  <a:pt x="6618" y="5065"/>
                  <a:pt x="7209" y="5546"/>
                  <a:pt x="7246" y="5213"/>
                </a:cubicBezTo>
                <a:cubicBezTo>
                  <a:pt x="7579" y="4917"/>
                  <a:pt x="7468" y="4991"/>
                  <a:pt x="7912" y="4733"/>
                </a:cubicBezTo>
                <a:lnTo>
                  <a:pt x="7690" y="4511"/>
                </a:lnTo>
                <a:lnTo>
                  <a:pt x="7801" y="4474"/>
                </a:lnTo>
                <a:cubicBezTo>
                  <a:pt x="8134" y="3993"/>
                  <a:pt x="7431" y="3697"/>
                  <a:pt x="6840" y="3956"/>
                </a:cubicBezTo>
                <a:cubicBezTo>
                  <a:pt x="6618" y="4067"/>
                  <a:pt x="6470" y="4178"/>
                  <a:pt x="6433" y="4326"/>
                </a:cubicBezTo>
                <a:cubicBezTo>
                  <a:pt x="5841" y="4326"/>
                  <a:pt x="5509" y="4991"/>
                  <a:pt x="4806" y="5546"/>
                </a:cubicBezTo>
                <a:lnTo>
                  <a:pt x="4695" y="5620"/>
                </a:lnTo>
                <a:cubicBezTo>
                  <a:pt x="4326" y="6101"/>
                  <a:pt x="3660" y="6692"/>
                  <a:pt x="3660" y="7136"/>
                </a:cubicBezTo>
                <a:cubicBezTo>
                  <a:pt x="3327" y="7616"/>
                  <a:pt x="3032" y="8134"/>
                  <a:pt x="2810" y="8578"/>
                </a:cubicBezTo>
                <a:lnTo>
                  <a:pt x="2736" y="8799"/>
                </a:lnTo>
                <a:cubicBezTo>
                  <a:pt x="2403" y="9317"/>
                  <a:pt x="2033" y="10648"/>
                  <a:pt x="1738" y="11313"/>
                </a:cubicBezTo>
                <a:cubicBezTo>
                  <a:pt x="1664" y="11535"/>
                  <a:pt x="1627" y="11831"/>
                  <a:pt x="1516" y="12053"/>
                </a:cubicBezTo>
                <a:lnTo>
                  <a:pt x="1368" y="12570"/>
                </a:lnTo>
                <a:cubicBezTo>
                  <a:pt x="1294" y="12903"/>
                  <a:pt x="1257" y="13199"/>
                  <a:pt x="1146" y="13569"/>
                </a:cubicBezTo>
                <a:cubicBezTo>
                  <a:pt x="1109" y="13827"/>
                  <a:pt x="1072" y="14086"/>
                  <a:pt x="998" y="14308"/>
                </a:cubicBezTo>
                <a:cubicBezTo>
                  <a:pt x="924" y="14863"/>
                  <a:pt x="887" y="15417"/>
                  <a:pt x="813" y="15935"/>
                </a:cubicBezTo>
                <a:lnTo>
                  <a:pt x="776" y="16304"/>
                </a:lnTo>
                <a:cubicBezTo>
                  <a:pt x="776" y="16526"/>
                  <a:pt x="776" y="16822"/>
                  <a:pt x="739" y="17044"/>
                </a:cubicBezTo>
                <a:lnTo>
                  <a:pt x="739" y="17192"/>
                </a:lnTo>
                <a:lnTo>
                  <a:pt x="739" y="18190"/>
                </a:lnTo>
                <a:cubicBezTo>
                  <a:pt x="555" y="18116"/>
                  <a:pt x="592" y="18818"/>
                  <a:pt x="776" y="18708"/>
                </a:cubicBezTo>
                <a:cubicBezTo>
                  <a:pt x="924" y="20149"/>
                  <a:pt x="998" y="20926"/>
                  <a:pt x="1442" y="22183"/>
                </a:cubicBezTo>
                <a:cubicBezTo>
                  <a:pt x="1331" y="22220"/>
                  <a:pt x="1368" y="22442"/>
                  <a:pt x="1516" y="22405"/>
                </a:cubicBezTo>
                <a:cubicBezTo>
                  <a:pt x="1812" y="23255"/>
                  <a:pt x="2218" y="24031"/>
                  <a:pt x="2662" y="24771"/>
                </a:cubicBezTo>
                <a:cubicBezTo>
                  <a:pt x="3180" y="25436"/>
                  <a:pt x="3734" y="26139"/>
                  <a:pt x="4400" y="26730"/>
                </a:cubicBezTo>
                <a:cubicBezTo>
                  <a:pt x="4621" y="26989"/>
                  <a:pt x="4843" y="27211"/>
                  <a:pt x="5139" y="27396"/>
                </a:cubicBezTo>
                <a:cubicBezTo>
                  <a:pt x="5398" y="27618"/>
                  <a:pt x="5694" y="27876"/>
                  <a:pt x="5989" y="28098"/>
                </a:cubicBezTo>
                <a:cubicBezTo>
                  <a:pt x="5952" y="28246"/>
                  <a:pt x="6100" y="28246"/>
                  <a:pt x="6174" y="28246"/>
                </a:cubicBezTo>
                <a:cubicBezTo>
                  <a:pt x="6433" y="28431"/>
                  <a:pt x="6655" y="28542"/>
                  <a:pt x="6914" y="28690"/>
                </a:cubicBezTo>
                <a:lnTo>
                  <a:pt x="7025" y="28727"/>
                </a:lnTo>
                <a:cubicBezTo>
                  <a:pt x="7542" y="29022"/>
                  <a:pt x="8060" y="29281"/>
                  <a:pt x="8540" y="29540"/>
                </a:cubicBezTo>
                <a:cubicBezTo>
                  <a:pt x="8392" y="29651"/>
                  <a:pt x="9021" y="29947"/>
                  <a:pt x="9021" y="29725"/>
                </a:cubicBezTo>
                <a:lnTo>
                  <a:pt x="9686" y="29984"/>
                </a:lnTo>
                <a:cubicBezTo>
                  <a:pt x="9834" y="30316"/>
                  <a:pt x="10574" y="30316"/>
                  <a:pt x="10943" y="30501"/>
                </a:cubicBezTo>
                <a:cubicBezTo>
                  <a:pt x="11091" y="30538"/>
                  <a:pt x="11276" y="30575"/>
                  <a:pt x="11424" y="30575"/>
                </a:cubicBezTo>
                <a:cubicBezTo>
                  <a:pt x="12016" y="30575"/>
                  <a:pt x="12459" y="31019"/>
                  <a:pt x="12866" y="30797"/>
                </a:cubicBezTo>
                <a:cubicBezTo>
                  <a:pt x="13273" y="31093"/>
                  <a:pt x="14234" y="30908"/>
                  <a:pt x="14714" y="31093"/>
                </a:cubicBezTo>
                <a:cubicBezTo>
                  <a:pt x="15380" y="31093"/>
                  <a:pt x="16082" y="30982"/>
                  <a:pt x="16785" y="30871"/>
                </a:cubicBezTo>
                <a:cubicBezTo>
                  <a:pt x="16785" y="30908"/>
                  <a:pt x="16822" y="30982"/>
                  <a:pt x="16896" y="30945"/>
                </a:cubicBezTo>
                <a:cubicBezTo>
                  <a:pt x="17081" y="30908"/>
                  <a:pt x="17339" y="30871"/>
                  <a:pt x="17524" y="30797"/>
                </a:cubicBezTo>
                <a:cubicBezTo>
                  <a:pt x="17820" y="30723"/>
                  <a:pt x="18153" y="30686"/>
                  <a:pt x="18485" y="30538"/>
                </a:cubicBezTo>
                <a:cubicBezTo>
                  <a:pt x="18707" y="30686"/>
                  <a:pt x="19668" y="30279"/>
                  <a:pt x="19668" y="30205"/>
                </a:cubicBezTo>
                <a:lnTo>
                  <a:pt x="20001" y="30095"/>
                </a:lnTo>
                <a:cubicBezTo>
                  <a:pt x="20297" y="30279"/>
                  <a:pt x="20852" y="29762"/>
                  <a:pt x="21147" y="29614"/>
                </a:cubicBezTo>
                <a:cubicBezTo>
                  <a:pt x="21517" y="29281"/>
                  <a:pt x="21776" y="29429"/>
                  <a:pt x="22072" y="29207"/>
                </a:cubicBezTo>
                <a:lnTo>
                  <a:pt x="22035" y="29096"/>
                </a:lnTo>
                <a:cubicBezTo>
                  <a:pt x="22404" y="28911"/>
                  <a:pt x="22737" y="28875"/>
                  <a:pt x="23144" y="28505"/>
                </a:cubicBezTo>
                <a:cubicBezTo>
                  <a:pt x="23957" y="28172"/>
                  <a:pt x="24364" y="27470"/>
                  <a:pt x="25177" y="26989"/>
                </a:cubicBezTo>
                <a:cubicBezTo>
                  <a:pt x="25177" y="26693"/>
                  <a:pt x="25658" y="26656"/>
                  <a:pt x="25880" y="26250"/>
                </a:cubicBezTo>
                <a:cubicBezTo>
                  <a:pt x="26064" y="26065"/>
                  <a:pt x="26212" y="25880"/>
                  <a:pt x="26360" y="25658"/>
                </a:cubicBezTo>
                <a:cubicBezTo>
                  <a:pt x="26656" y="25658"/>
                  <a:pt x="26952" y="24919"/>
                  <a:pt x="27284" y="24586"/>
                </a:cubicBezTo>
                <a:cubicBezTo>
                  <a:pt x="27469" y="24364"/>
                  <a:pt x="27580" y="24068"/>
                  <a:pt x="27728" y="23847"/>
                </a:cubicBezTo>
                <a:lnTo>
                  <a:pt x="27765" y="23736"/>
                </a:lnTo>
                <a:cubicBezTo>
                  <a:pt x="27950" y="23440"/>
                  <a:pt x="28135" y="23107"/>
                  <a:pt x="28320" y="22737"/>
                </a:cubicBezTo>
                <a:cubicBezTo>
                  <a:pt x="28578" y="22774"/>
                  <a:pt x="28652" y="22183"/>
                  <a:pt x="28800" y="21998"/>
                </a:cubicBezTo>
                <a:lnTo>
                  <a:pt x="28874" y="21776"/>
                </a:lnTo>
                <a:cubicBezTo>
                  <a:pt x="29059" y="21296"/>
                  <a:pt x="29244" y="20778"/>
                  <a:pt x="29392" y="20334"/>
                </a:cubicBezTo>
                <a:cubicBezTo>
                  <a:pt x="29688" y="20297"/>
                  <a:pt x="29688" y="19595"/>
                  <a:pt x="29798" y="19262"/>
                </a:cubicBezTo>
                <a:lnTo>
                  <a:pt x="29909" y="18745"/>
                </a:lnTo>
                <a:cubicBezTo>
                  <a:pt x="29983" y="18338"/>
                  <a:pt x="30057" y="17931"/>
                  <a:pt x="30094" y="17525"/>
                </a:cubicBezTo>
                <a:cubicBezTo>
                  <a:pt x="30538" y="17192"/>
                  <a:pt x="30353" y="16304"/>
                  <a:pt x="30427" y="15787"/>
                </a:cubicBezTo>
                <a:close/>
              </a:path>
            </a:pathLst>
          </a:cu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17" name="Google Shape;2106;p51">
            <a:extLst>
              <a:ext uri="{FF2B5EF4-FFF2-40B4-BE49-F238E27FC236}">
                <a16:creationId xmlns:a16="http://schemas.microsoft.com/office/drawing/2014/main" id="{D2DB12D2-5178-376D-9390-C9F57257D615}"/>
              </a:ext>
            </a:extLst>
          </p:cNvPr>
          <p:cNvSpPr txBox="1">
            <a:spLocks/>
          </p:cNvSpPr>
          <p:nvPr/>
        </p:nvSpPr>
        <p:spPr>
          <a:xfrm flipH="1">
            <a:off x="6697727" y="3651000"/>
            <a:ext cx="2195400" cy="5778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700"/>
              <a:buFont typeface="Gaegu"/>
              <a:buNone/>
              <a:defRPr sz="2200" b="1" i="0" u="none" strike="noStrike" cap="none">
                <a:solidFill>
                  <a:schemeClr val="dk2"/>
                </a:solidFill>
                <a:latin typeface="Gaegu"/>
                <a:ea typeface="Gaegu"/>
                <a:cs typeface="Gaegu"/>
                <a:sym typeface="Gaegu"/>
              </a:defRPr>
            </a:lvl1pPr>
            <a:lvl2pPr marR="0" lvl="1"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2pPr>
            <a:lvl3pPr marR="0" lvl="2"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3pPr>
            <a:lvl4pPr marR="0" lvl="3"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4pPr>
            <a:lvl5pPr marR="0" lvl="4"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5pPr>
            <a:lvl6pPr marR="0" lvl="5"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6pPr>
            <a:lvl7pPr marR="0" lvl="6"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7pPr>
            <a:lvl8pPr marR="0" lvl="7"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8pPr>
            <a:lvl9pPr marR="0" lvl="8" algn="ctr" rtl="0">
              <a:lnSpc>
                <a:spcPct val="100000"/>
              </a:lnSpc>
              <a:spcBef>
                <a:spcPts val="0"/>
              </a:spcBef>
              <a:spcAft>
                <a:spcPts val="0"/>
              </a:spcAft>
              <a:buClr>
                <a:schemeClr val="dk2"/>
              </a:buClr>
              <a:buSzPts val="1800"/>
              <a:buFont typeface="Gaegu"/>
              <a:buNone/>
              <a:defRPr sz="1800" b="1" i="0" u="none" strike="noStrike" cap="none">
                <a:solidFill>
                  <a:schemeClr val="dk2"/>
                </a:solidFill>
                <a:latin typeface="Gaegu"/>
                <a:ea typeface="Gaegu"/>
                <a:cs typeface="Gaegu"/>
                <a:sym typeface="Gaegu"/>
              </a:defRPr>
            </a:lvl9pPr>
          </a:lstStyle>
          <a:p>
            <a:r>
              <a:rPr lang="en-IN" dirty="0" err="1"/>
              <a:t>Rupal</a:t>
            </a:r>
            <a:endParaRPr lang="en-IN" dirty="0"/>
          </a:p>
        </p:txBody>
      </p:sp>
      <p:pic>
        <p:nvPicPr>
          <p:cNvPr id="19" name="Picture 18">
            <a:extLst>
              <a:ext uri="{FF2B5EF4-FFF2-40B4-BE49-F238E27FC236}">
                <a16:creationId xmlns:a16="http://schemas.microsoft.com/office/drawing/2014/main" id="{9DEEDDAF-86D2-011F-732B-AC4D5628B19C}"/>
              </a:ext>
            </a:extLst>
          </p:cNvPr>
          <p:cNvPicPr>
            <a:picLocks noChangeAspect="1"/>
          </p:cNvPicPr>
          <p:nvPr/>
        </p:nvPicPr>
        <p:blipFill rotWithShape="1">
          <a:blip r:embed="rId5"/>
          <a:srcRect t="12367" r="9678" b="45250"/>
          <a:stretch/>
        </p:blipFill>
        <p:spPr>
          <a:xfrm>
            <a:off x="2593586" y="1705182"/>
            <a:ext cx="1605763" cy="1549386"/>
          </a:xfrm>
          <a:prstGeom prst="flowChartConnector">
            <a:avLst/>
          </a:prstGeom>
        </p:spPr>
      </p:pic>
      <p:sp>
        <p:nvSpPr>
          <p:cNvPr id="20" name="Google Shape;2113;p51">
            <a:extLst>
              <a:ext uri="{FF2B5EF4-FFF2-40B4-BE49-F238E27FC236}">
                <a16:creationId xmlns:a16="http://schemas.microsoft.com/office/drawing/2014/main" id="{AEFE70A2-B0A6-615A-6608-DE3C7A88AE2E}"/>
              </a:ext>
            </a:extLst>
          </p:cNvPr>
          <p:cNvSpPr/>
          <p:nvPr/>
        </p:nvSpPr>
        <p:spPr>
          <a:xfrm>
            <a:off x="2565696" y="1618662"/>
            <a:ext cx="1644120" cy="1638558"/>
          </a:xfrm>
          <a:custGeom>
            <a:avLst/>
            <a:gdLst/>
            <a:ahLst/>
            <a:cxnLst/>
            <a:rect l="l" t="t" r="r" b="b"/>
            <a:pathLst>
              <a:path w="31093" h="30317" extrusionOk="0">
                <a:moveTo>
                  <a:pt x="30945" y="18005"/>
                </a:moveTo>
                <a:cubicBezTo>
                  <a:pt x="30982" y="17450"/>
                  <a:pt x="31093" y="16896"/>
                  <a:pt x="31056" y="16452"/>
                </a:cubicBezTo>
                <a:lnTo>
                  <a:pt x="31056" y="16267"/>
                </a:lnTo>
                <a:lnTo>
                  <a:pt x="31056" y="16046"/>
                </a:lnTo>
                <a:lnTo>
                  <a:pt x="31056" y="15343"/>
                </a:lnTo>
                <a:lnTo>
                  <a:pt x="31056" y="14789"/>
                </a:lnTo>
                <a:cubicBezTo>
                  <a:pt x="30908" y="14678"/>
                  <a:pt x="30982" y="14419"/>
                  <a:pt x="30945" y="14234"/>
                </a:cubicBezTo>
                <a:cubicBezTo>
                  <a:pt x="30908" y="14086"/>
                  <a:pt x="30982" y="13753"/>
                  <a:pt x="30797" y="13716"/>
                </a:cubicBezTo>
                <a:cubicBezTo>
                  <a:pt x="30760" y="13458"/>
                  <a:pt x="30723" y="13125"/>
                  <a:pt x="30686" y="12829"/>
                </a:cubicBezTo>
                <a:lnTo>
                  <a:pt x="30575" y="12459"/>
                </a:lnTo>
                <a:cubicBezTo>
                  <a:pt x="30538" y="12201"/>
                  <a:pt x="30427" y="11868"/>
                  <a:pt x="30390" y="11609"/>
                </a:cubicBezTo>
                <a:cubicBezTo>
                  <a:pt x="30316" y="11646"/>
                  <a:pt x="30242" y="11646"/>
                  <a:pt x="30205" y="11683"/>
                </a:cubicBezTo>
                <a:cubicBezTo>
                  <a:pt x="30205" y="11646"/>
                  <a:pt x="30205" y="11535"/>
                  <a:pt x="30316" y="11535"/>
                </a:cubicBezTo>
                <a:lnTo>
                  <a:pt x="30168" y="11128"/>
                </a:lnTo>
                <a:cubicBezTo>
                  <a:pt x="30058" y="10796"/>
                  <a:pt x="30021" y="10796"/>
                  <a:pt x="29984" y="10537"/>
                </a:cubicBezTo>
                <a:cubicBezTo>
                  <a:pt x="29947" y="10389"/>
                  <a:pt x="29873" y="10167"/>
                  <a:pt x="29762" y="10093"/>
                </a:cubicBezTo>
                <a:cubicBezTo>
                  <a:pt x="29651" y="9871"/>
                  <a:pt x="29577" y="9613"/>
                  <a:pt x="29466" y="9354"/>
                </a:cubicBezTo>
                <a:cubicBezTo>
                  <a:pt x="29392" y="9095"/>
                  <a:pt x="29244" y="8873"/>
                  <a:pt x="29133" y="8578"/>
                </a:cubicBezTo>
                <a:cubicBezTo>
                  <a:pt x="29022" y="8578"/>
                  <a:pt x="28764" y="8799"/>
                  <a:pt x="28764" y="8725"/>
                </a:cubicBezTo>
                <a:cubicBezTo>
                  <a:pt x="28764" y="8688"/>
                  <a:pt x="28690" y="8578"/>
                  <a:pt x="28764" y="8541"/>
                </a:cubicBezTo>
                <a:cubicBezTo>
                  <a:pt x="28837" y="8614"/>
                  <a:pt x="28874" y="8725"/>
                  <a:pt x="29022" y="8614"/>
                </a:cubicBezTo>
                <a:cubicBezTo>
                  <a:pt x="29133" y="8393"/>
                  <a:pt x="29022" y="8319"/>
                  <a:pt x="28874" y="8171"/>
                </a:cubicBezTo>
                <a:cubicBezTo>
                  <a:pt x="28764" y="7949"/>
                  <a:pt x="28653" y="7764"/>
                  <a:pt x="28542" y="7505"/>
                </a:cubicBezTo>
                <a:lnTo>
                  <a:pt x="28394" y="7284"/>
                </a:lnTo>
                <a:lnTo>
                  <a:pt x="28320" y="7099"/>
                </a:lnTo>
                <a:cubicBezTo>
                  <a:pt x="28172" y="6877"/>
                  <a:pt x="28024" y="6655"/>
                  <a:pt x="27913" y="6470"/>
                </a:cubicBezTo>
                <a:lnTo>
                  <a:pt x="27617" y="6027"/>
                </a:lnTo>
                <a:cubicBezTo>
                  <a:pt x="27470" y="5916"/>
                  <a:pt x="27396" y="5546"/>
                  <a:pt x="27211" y="5583"/>
                </a:cubicBezTo>
                <a:cubicBezTo>
                  <a:pt x="27174" y="5361"/>
                  <a:pt x="26989" y="5435"/>
                  <a:pt x="27026" y="5176"/>
                </a:cubicBezTo>
                <a:lnTo>
                  <a:pt x="26915" y="5213"/>
                </a:lnTo>
                <a:cubicBezTo>
                  <a:pt x="26804" y="5028"/>
                  <a:pt x="26619" y="4843"/>
                  <a:pt x="26471" y="4659"/>
                </a:cubicBezTo>
                <a:lnTo>
                  <a:pt x="26360" y="4548"/>
                </a:lnTo>
                <a:cubicBezTo>
                  <a:pt x="26286" y="4474"/>
                  <a:pt x="26139" y="4252"/>
                  <a:pt x="25991" y="4289"/>
                </a:cubicBezTo>
                <a:cubicBezTo>
                  <a:pt x="25991" y="3993"/>
                  <a:pt x="25695" y="3919"/>
                  <a:pt x="25584" y="3882"/>
                </a:cubicBezTo>
                <a:cubicBezTo>
                  <a:pt x="25436" y="3734"/>
                  <a:pt x="25325" y="3623"/>
                  <a:pt x="25177" y="3513"/>
                </a:cubicBezTo>
                <a:cubicBezTo>
                  <a:pt x="24771" y="3217"/>
                  <a:pt x="24327" y="2662"/>
                  <a:pt x="23883" y="2625"/>
                </a:cubicBezTo>
                <a:cubicBezTo>
                  <a:pt x="23699" y="2514"/>
                  <a:pt x="23477" y="2403"/>
                  <a:pt x="23292" y="2256"/>
                </a:cubicBezTo>
                <a:lnTo>
                  <a:pt x="22737" y="1960"/>
                </a:lnTo>
                <a:cubicBezTo>
                  <a:pt x="22479" y="1886"/>
                  <a:pt x="22220" y="1590"/>
                  <a:pt x="21998" y="1738"/>
                </a:cubicBezTo>
                <a:cubicBezTo>
                  <a:pt x="22072" y="1553"/>
                  <a:pt x="21850" y="1590"/>
                  <a:pt x="21739" y="1553"/>
                </a:cubicBezTo>
                <a:lnTo>
                  <a:pt x="21554" y="1479"/>
                </a:lnTo>
                <a:lnTo>
                  <a:pt x="21369" y="1368"/>
                </a:lnTo>
                <a:cubicBezTo>
                  <a:pt x="21074" y="1183"/>
                  <a:pt x="20593" y="1146"/>
                  <a:pt x="20408" y="999"/>
                </a:cubicBezTo>
                <a:cubicBezTo>
                  <a:pt x="20186" y="925"/>
                  <a:pt x="19965" y="851"/>
                  <a:pt x="19706" y="777"/>
                </a:cubicBezTo>
                <a:cubicBezTo>
                  <a:pt x="19225" y="629"/>
                  <a:pt x="18707" y="481"/>
                  <a:pt x="18153" y="407"/>
                </a:cubicBezTo>
                <a:lnTo>
                  <a:pt x="18153" y="296"/>
                </a:lnTo>
                <a:cubicBezTo>
                  <a:pt x="18042" y="296"/>
                  <a:pt x="17968" y="222"/>
                  <a:pt x="17931" y="370"/>
                </a:cubicBezTo>
                <a:cubicBezTo>
                  <a:pt x="17635" y="296"/>
                  <a:pt x="17414" y="259"/>
                  <a:pt x="17118" y="259"/>
                </a:cubicBezTo>
                <a:cubicBezTo>
                  <a:pt x="17081" y="37"/>
                  <a:pt x="16748" y="185"/>
                  <a:pt x="16563" y="111"/>
                </a:cubicBezTo>
                <a:lnTo>
                  <a:pt x="16526" y="111"/>
                </a:lnTo>
                <a:cubicBezTo>
                  <a:pt x="15158" y="74"/>
                  <a:pt x="14049" y="0"/>
                  <a:pt x="12755" y="111"/>
                </a:cubicBezTo>
                <a:lnTo>
                  <a:pt x="12681" y="111"/>
                </a:lnTo>
                <a:cubicBezTo>
                  <a:pt x="11535" y="370"/>
                  <a:pt x="10204" y="481"/>
                  <a:pt x="9280" y="1146"/>
                </a:cubicBezTo>
                <a:cubicBezTo>
                  <a:pt x="9280" y="1220"/>
                  <a:pt x="9280" y="1294"/>
                  <a:pt x="9243" y="1294"/>
                </a:cubicBezTo>
                <a:cubicBezTo>
                  <a:pt x="9243" y="1035"/>
                  <a:pt x="9169" y="1035"/>
                  <a:pt x="9058" y="1146"/>
                </a:cubicBezTo>
                <a:cubicBezTo>
                  <a:pt x="8799" y="1220"/>
                  <a:pt x="8541" y="1368"/>
                  <a:pt x="8319" y="1479"/>
                </a:cubicBezTo>
                <a:lnTo>
                  <a:pt x="8245" y="1516"/>
                </a:lnTo>
                <a:lnTo>
                  <a:pt x="8208" y="1553"/>
                </a:lnTo>
                <a:lnTo>
                  <a:pt x="8171" y="1590"/>
                </a:lnTo>
                <a:cubicBezTo>
                  <a:pt x="7986" y="1701"/>
                  <a:pt x="7838" y="1775"/>
                  <a:pt x="7653" y="1886"/>
                </a:cubicBezTo>
                <a:lnTo>
                  <a:pt x="7505" y="1960"/>
                </a:lnTo>
                <a:lnTo>
                  <a:pt x="7321" y="2071"/>
                </a:lnTo>
                <a:cubicBezTo>
                  <a:pt x="7136" y="2071"/>
                  <a:pt x="7284" y="2256"/>
                  <a:pt x="7136" y="2292"/>
                </a:cubicBezTo>
                <a:cubicBezTo>
                  <a:pt x="6729" y="2292"/>
                  <a:pt x="6692" y="2625"/>
                  <a:pt x="6285" y="2699"/>
                </a:cubicBezTo>
                <a:lnTo>
                  <a:pt x="6211" y="2773"/>
                </a:lnTo>
                <a:lnTo>
                  <a:pt x="6137" y="2810"/>
                </a:lnTo>
                <a:cubicBezTo>
                  <a:pt x="5953" y="3069"/>
                  <a:pt x="5620" y="3032"/>
                  <a:pt x="5583" y="3365"/>
                </a:cubicBezTo>
                <a:cubicBezTo>
                  <a:pt x="5546" y="3402"/>
                  <a:pt x="5435" y="3328"/>
                  <a:pt x="5398" y="3402"/>
                </a:cubicBezTo>
                <a:cubicBezTo>
                  <a:pt x="5213" y="3513"/>
                  <a:pt x="5361" y="3697"/>
                  <a:pt x="5176" y="3734"/>
                </a:cubicBezTo>
                <a:cubicBezTo>
                  <a:pt x="4917" y="3586"/>
                  <a:pt x="4843" y="3956"/>
                  <a:pt x="4659" y="4067"/>
                </a:cubicBezTo>
                <a:lnTo>
                  <a:pt x="4622" y="4104"/>
                </a:lnTo>
                <a:lnTo>
                  <a:pt x="4178" y="4511"/>
                </a:lnTo>
                <a:cubicBezTo>
                  <a:pt x="4141" y="4622"/>
                  <a:pt x="4067" y="4659"/>
                  <a:pt x="3993" y="4733"/>
                </a:cubicBezTo>
                <a:cubicBezTo>
                  <a:pt x="3771" y="4991"/>
                  <a:pt x="3697" y="5213"/>
                  <a:pt x="3623" y="5361"/>
                </a:cubicBezTo>
                <a:cubicBezTo>
                  <a:pt x="3365" y="5657"/>
                  <a:pt x="3143" y="6027"/>
                  <a:pt x="2884" y="6359"/>
                </a:cubicBezTo>
                <a:lnTo>
                  <a:pt x="2847" y="6396"/>
                </a:lnTo>
                <a:lnTo>
                  <a:pt x="2810" y="6470"/>
                </a:lnTo>
                <a:cubicBezTo>
                  <a:pt x="2662" y="6692"/>
                  <a:pt x="2514" y="6877"/>
                  <a:pt x="2440" y="7099"/>
                </a:cubicBezTo>
                <a:cubicBezTo>
                  <a:pt x="2514" y="7284"/>
                  <a:pt x="2699" y="7136"/>
                  <a:pt x="2699" y="7321"/>
                </a:cubicBezTo>
                <a:cubicBezTo>
                  <a:pt x="2662" y="7468"/>
                  <a:pt x="2588" y="7505"/>
                  <a:pt x="2403" y="7431"/>
                </a:cubicBezTo>
                <a:cubicBezTo>
                  <a:pt x="2477" y="7431"/>
                  <a:pt x="2699" y="7394"/>
                  <a:pt x="2403" y="7247"/>
                </a:cubicBezTo>
                <a:cubicBezTo>
                  <a:pt x="2145" y="7653"/>
                  <a:pt x="2219" y="7801"/>
                  <a:pt x="1960" y="8245"/>
                </a:cubicBezTo>
                <a:cubicBezTo>
                  <a:pt x="1738" y="8614"/>
                  <a:pt x="1479" y="8947"/>
                  <a:pt x="1331" y="9428"/>
                </a:cubicBezTo>
                <a:cubicBezTo>
                  <a:pt x="1405" y="9465"/>
                  <a:pt x="1516" y="9502"/>
                  <a:pt x="1516" y="9539"/>
                </a:cubicBezTo>
                <a:cubicBezTo>
                  <a:pt x="1368" y="9502"/>
                  <a:pt x="1368" y="9613"/>
                  <a:pt x="1331" y="9687"/>
                </a:cubicBezTo>
                <a:cubicBezTo>
                  <a:pt x="1294" y="9687"/>
                  <a:pt x="1183" y="9687"/>
                  <a:pt x="1331" y="9724"/>
                </a:cubicBezTo>
                <a:cubicBezTo>
                  <a:pt x="1183" y="9835"/>
                  <a:pt x="1146" y="9908"/>
                  <a:pt x="1331" y="10093"/>
                </a:cubicBezTo>
                <a:cubicBezTo>
                  <a:pt x="1368" y="10019"/>
                  <a:pt x="1479" y="9982"/>
                  <a:pt x="1590" y="9982"/>
                </a:cubicBezTo>
                <a:cubicBezTo>
                  <a:pt x="1590" y="10019"/>
                  <a:pt x="1664" y="10056"/>
                  <a:pt x="1664" y="10093"/>
                </a:cubicBezTo>
                <a:lnTo>
                  <a:pt x="1590" y="10204"/>
                </a:lnTo>
                <a:cubicBezTo>
                  <a:pt x="1220" y="10204"/>
                  <a:pt x="1220" y="10093"/>
                  <a:pt x="999" y="10241"/>
                </a:cubicBezTo>
                <a:lnTo>
                  <a:pt x="1109" y="10278"/>
                </a:lnTo>
                <a:cubicBezTo>
                  <a:pt x="1109" y="10574"/>
                  <a:pt x="814" y="10648"/>
                  <a:pt x="925" y="10833"/>
                </a:cubicBezTo>
                <a:cubicBezTo>
                  <a:pt x="777" y="10796"/>
                  <a:pt x="777" y="10944"/>
                  <a:pt x="740" y="11018"/>
                </a:cubicBezTo>
                <a:lnTo>
                  <a:pt x="629" y="11498"/>
                </a:lnTo>
                <a:cubicBezTo>
                  <a:pt x="592" y="11757"/>
                  <a:pt x="481" y="12016"/>
                  <a:pt x="444" y="12275"/>
                </a:cubicBezTo>
                <a:lnTo>
                  <a:pt x="444" y="12385"/>
                </a:lnTo>
                <a:lnTo>
                  <a:pt x="407" y="12644"/>
                </a:lnTo>
                <a:cubicBezTo>
                  <a:pt x="370" y="12829"/>
                  <a:pt x="370" y="12977"/>
                  <a:pt x="296" y="13162"/>
                </a:cubicBezTo>
                <a:cubicBezTo>
                  <a:pt x="370" y="13384"/>
                  <a:pt x="37" y="13864"/>
                  <a:pt x="444" y="13938"/>
                </a:cubicBezTo>
                <a:cubicBezTo>
                  <a:pt x="666" y="13975"/>
                  <a:pt x="555" y="14271"/>
                  <a:pt x="296" y="14234"/>
                </a:cubicBezTo>
                <a:cubicBezTo>
                  <a:pt x="370" y="13679"/>
                  <a:pt x="111" y="14160"/>
                  <a:pt x="185" y="14456"/>
                </a:cubicBezTo>
                <a:cubicBezTo>
                  <a:pt x="370" y="14863"/>
                  <a:pt x="0" y="15158"/>
                  <a:pt x="259" y="15602"/>
                </a:cubicBezTo>
                <a:cubicBezTo>
                  <a:pt x="111" y="15602"/>
                  <a:pt x="111" y="15787"/>
                  <a:pt x="259" y="15787"/>
                </a:cubicBezTo>
                <a:cubicBezTo>
                  <a:pt x="111" y="15898"/>
                  <a:pt x="185" y="16083"/>
                  <a:pt x="185" y="16193"/>
                </a:cubicBezTo>
                <a:cubicBezTo>
                  <a:pt x="111" y="16452"/>
                  <a:pt x="296" y="16526"/>
                  <a:pt x="296" y="16711"/>
                </a:cubicBezTo>
                <a:cubicBezTo>
                  <a:pt x="259" y="16859"/>
                  <a:pt x="111" y="17081"/>
                  <a:pt x="370" y="17192"/>
                </a:cubicBezTo>
                <a:cubicBezTo>
                  <a:pt x="74" y="17229"/>
                  <a:pt x="481" y="17266"/>
                  <a:pt x="407" y="17414"/>
                </a:cubicBezTo>
                <a:cubicBezTo>
                  <a:pt x="222" y="17450"/>
                  <a:pt x="296" y="17857"/>
                  <a:pt x="481" y="17857"/>
                </a:cubicBezTo>
                <a:cubicBezTo>
                  <a:pt x="407" y="18005"/>
                  <a:pt x="629" y="18338"/>
                  <a:pt x="629" y="18597"/>
                </a:cubicBezTo>
                <a:cubicBezTo>
                  <a:pt x="481" y="18671"/>
                  <a:pt x="555" y="18781"/>
                  <a:pt x="666" y="18781"/>
                </a:cubicBezTo>
                <a:lnTo>
                  <a:pt x="740" y="18892"/>
                </a:lnTo>
                <a:cubicBezTo>
                  <a:pt x="777" y="19151"/>
                  <a:pt x="851" y="19410"/>
                  <a:pt x="962" y="19669"/>
                </a:cubicBezTo>
                <a:cubicBezTo>
                  <a:pt x="1183" y="20408"/>
                  <a:pt x="1479" y="21111"/>
                  <a:pt x="1775" y="21813"/>
                </a:cubicBezTo>
                <a:lnTo>
                  <a:pt x="1849" y="21887"/>
                </a:lnTo>
                <a:lnTo>
                  <a:pt x="2071" y="22294"/>
                </a:lnTo>
                <a:cubicBezTo>
                  <a:pt x="1960" y="22663"/>
                  <a:pt x="2440" y="23033"/>
                  <a:pt x="2588" y="23366"/>
                </a:cubicBezTo>
                <a:lnTo>
                  <a:pt x="2625" y="23403"/>
                </a:lnTo>
                <a:cubicBezTo>
                  <a:pt x="2773" y="23477"/>
                  <a:pt x="2810" y="23846"/>
                  <a:pt x="3032" y="24031"/>
                </a:cubicBezTo>
                <a:lnTo>
                  <a:pt x="3069" y="24105"/>
                </a:lnTo>
                <a:lnTo>
                  <a:pt x="3328" y="24401"/>
                </a:lnTo>
                <a:lnTo>
                  <a:pt x="3513" y="24660"/>
                </a:lnTo>
                <a:lnTo>
                  <a:pt x="3734" y="24956"/>
                </a:lnTo>
                <a:cubicBezTo>
                  <a:pt x="3882" y="25066"/>
                  <a:pt x="3993" y="25251"/>
                  <a:pt x="4141" y="25436"/>
                </a:cubicBezTo>
                <a:cubicBezTo>
                  <a:pt x="4289" y="25584"/>
                  <a:pt x="4437" y="25806"/>
                  <a:pt x="4548" y="25769"/>
                </a:cubicBezTo>
                <a:cubicBezTo>
                  <a:pt x="4474" y="25954"/>
                  <a:pt x="4843" y="26102"/>
                  <a:pt x="4917" y="26250"/>
                </a:cubicBezTo>
                <a:cubicBezTo>
                  <a:pt x="5028" y="26323"/>
                  <a:pt x="5102" y="26434"/>
                  <a:pt x="5213" y="26471"/>
                </a:cubicBezTo>
                <a:cubicBezTo>
                  <a:pt x="5398" y="26619"/>
                  <a:pt x="5583" y="26804"/>
                  <a:pt x="5768" y="26915"/>
                </a:cubicBezTo>
                <a:cubicBezTo>
                  <a:pt x="5657" y="27063"/>
                  <a:pt x="5953" y="26915"/>
                  <a:pt x="5990" y="27100"/>
                </a:cubicBezTo>
                <a:lnTo>
                  <a:pt x="6027" y="27063"/>
                </a:lnTo>
                <a:cubicBezTo>
                  <a:pt x="6211" y="27063"/>
                  <a:pt x="5990" y="27433"/>
                  <a:pt x="6174" y="27285"/>
                </a:cubicBezTo>
                <a:lnTo>
                  <a:pt x="6211" y="27359"/>
                </a:lnTo>
                <a:cubicBezTo>
                  <a:pt x="6322" y="27654"/>
                  <a:pt x="6840" y="27802"/>
                  <a:pt x="7062" y="28024"/>
                </a:cubicBezTo>
                <a:lnTo>
                  <a:pt x="7136" y="28098"/>
                </a:lnTo>
                <a:cubicBezTo>
                  <a:pt x="7431" y="28172"/>
                  <a:pt x="7468" y="28394"/>
                  <a:pt x="7764" y="28505"/>
                </a:cubicBezTo>
                <a:lnTo>
                  <a:pt x="7801" y="28394"/>
                </a:lnTo>
                <a:cubicBezTo>
                  <a:pt x="7838" y="28579"/>
                  <a:pt x="8134" y="28653"/>
                  <a:pt x="8245" y="28653"/>
                </a:cubicBezTo>
                <a:cubicBezTo>
                  <a:pt x="8208" y="28727"/>
                  <a:pt x="8319" y="28764"/>
                  <a:pt x="8393" y="28764"/>
                </a:cubicBezTo>
                <a:cubicBezTo>
                  <a:pt x="8725" y="28911"/>
                  <a:pt x="9058" y="29059"/>
                  <a:pt x="9317" y="29207"/>
                </a:cubicBezTo>
                <a:lnTo>
                  <a:pt x="9354" y="29207"/>
                </a:lnTo>
                <a:cubicBezTo>
                  <a:pt x="9465" y="29429"/>
                  <a:pt x="9982" y="29429"/>
                  <a:pt x="10204" y="29577"/>
                </a:cubicBezTo>
                <a:lnTo>
                  <a:pt x="10241" y="29577"/>
                </a:lnTo>
                <a:cubicBezTo>
                  <a:pt x="10389" y="29614"/>
                  <a:pt x="10537" y="29651"/>
                  <a:pt x="10648" y="29651"/>
                </a:cubicBezTo>
                <a:lnTo>
                  <a:pt x="10722" y="29651"/>
                </a:lnTo>
                <a:cubicBezTo>
                  <a:pt x="10833" y="29688"/>
                  <a:pt x="10981" y="29762"/>
                  <a:pt x="11129" y="29762"/>
                </a:cubicBezTo>
                <a:lnTo>
                  <a:pt x="11165" y="29762"/>
                </a:lnTo>
                <a:cubicBezTo>
                  <a:pt x="11535" y="29984"/>
                  <a:pt x="12238" y="30057"/>
                  <a:pt x="12644" y="30021"/>
                </a:cubicBezTo>
                <a:cubicBezTo>
                  <a:pt x="12681" y="30205"/>
                  <a:pt x="13051" y="30131"/>
                  <a:pt x="13236" y="30168"/>
                </a:cubicBezTo>
                <a:lnTo>
                  <a:pt x="13236" y="30131"/>
                </a:lnTo>
                <a:lnTo>
                  <a:pt x="13310" y="30131"/>
                </a:lnTo>
                <a:lnTo>
                  <a:pt x="13901" y="30168"/>
                </a:lnTo>
                <a:cubicBezTo>
                  <a:pt x="13975" y="30242"/>
                  <a:pt x="14123" y="30168"/>
                  <a:pt x="14308" y="30242"/>
                </a:cubicBezTo>
                <a:lnTo>
                  <a:pt x="14308" y="30205"/>
                </a:lnTo>
                <a:cubicBezTo>
                  <a:pt x="14715" y="30205"/>
                  <a:pt x="15084" y="30205"/>
                  <a:pt x="15528" y="30168"/>
                </a:cubicBezTo>
                <a:cubicBezTo>
                  <a:pt x="15602" y="30316"/>
                  <a:pt x="15972" y="30168"/>
                  <a:pt x="16157" y="30168"/>
                </a:cubicBezTo>
                <a:cubicBezTo>
                  <a:pt x="16452" y="30057"/>
                  <a:pt x="16452" y="30131"/>
                  <a:pt x="16748" y="30057"/>
                </a:cubicBezTo>
                <a:lnTo>
                  <a:pt x="16748" y="30021"/>
                </a:lnTo>
                <a:lnTo>
                  <a:pt x="17598" y="29873"/>
                </a:lnTo>
                <a:cubicBezTo>
                  <a:pt x="17820" y="29873"/>
                  <a:pt x="17931" y="29762"/>
                  <a:pt x="18116" y="29688"/>
                </a:cubicBezTo>
                <a:cubicBezTo>
                  <a:pt x="18190" y="29651"/>
                  <a:pt x="18486" y="29651"/>
                  <a:pt x="18486" y="29577"/>
                </a:cubicBezTo>
                <a:cubicBezTo>
                  <a:pt x="18707" y="29577"/>
                  <a:pt x="18781" y="29503"/>
                  <a:pt x="18929" y="29429"/>
                </a:cubicBezTo>
                <a:cubicBezTo>
                  <a:pt x="19336" y="29281"/>
                  <a:pt x="19817" y="29133"/>
                  <a:pt x="20223" y="29022"/>
                </a:cubicBezTo>
                <a:lnTo>
                  <a:pt x="20334" y="28948"/>
                </a:lnTo>
                <a:cubicBezTo>
                  <a:pt x="20519" y="28874"/>
                  <a:pt x="20815" y="28837"/>
                  <a:pt x="20926" y="28690"/>
                </a:cubicBezTo>
                <a:cubicBezTo>
                  <a:pt x="21074" y="28653"/>
                  <a:pt x="21148" y="28579"/>
                  <a:pt x="21295" y="28505"/>
                </a:cubicBezTo>
                <a:cubicBezTo>
                  <a:pt x="21554" y="28357"/>
                  <a:pt x="21887" y="28209"/>
                  <a:pt x="22183" y="28024"/>
                </a:cubicBezTo>
                <a:cubicBezTo>
                  <a:pt x="22183" y="28098"/>
                  <a:pt x="22257" y="28024"/>
                  <a:pt x="22257" y="27987"/>
                </a:cubicBezTo>
                <a:cubicBezTo>
                  <a:pt x="22442" y="27950"/>
                  <a:pt x="22774" y="27728"/>
                  <a:pt x="22996" y="27580"/>
                </a:cubicBezTo>
                <a:cubicBezTo>
                  <a:pt x="23144" y="27433"/>
                  <a:pt x="23218" y="27359"/>
                  <a:pt x="23403" y="27248"/>
                </a:cubicBezTo>
                <a:cubicBezTo>
                  <a:pt x="23477" y="27211"/>
                  <a:pt x="23551" y="27174"/>
                  <a:pt x="23551" y="27100"/>
                </a:cubicBezTo>
                <a:cubicBezTo>
                  <a:pt x="23920" y="26841"/>
                  <a:pt x="24586" y="26286"/>
                  <a:pt x="24993" y="25806"/>
                </a:cubicBezTo>
                <a:cubicBezTo>
                  <a:pt x="25140" y="25621"/>
                  <a:pt x="25325" y="25510"/>
                  <a:pt x="25436" y="25325"/>
                </a:cubicBezTo>
                <a:lnTo>
                  <a:pt x="25547" y="25177"/>
                </a:lnTo>
                <a:cubicBezTo>
                  <a:pt x="25732" y="24956"/>
                  <a:pt x="25769" y="24808"/>
                  <a:pt x="25954" y="24586"/>
                </a:cubicBezTo>
                <a:cubicBezTo>
                  <a:pt x="26176" y="24253"/>
                  <a:pt x="26286" y="24068"/>
                  <a:pt x="26471" y="23735"/>
                </a:cubicBezTo>
                <a:lnTo>
                  <a:pt x="26508" y="23662"/>
                </a:lnTo>
                <a:lnTo>
                  <a:pt x="26693" y="23218"/>
                </a:lnTo>
                <a:lnTo>
                  <a:pt x="26693" y="23181"/>
                </a:lnTo>
                <a:cubicBezTo>
                  <a:pt x="26804" y="22959"/>
                  <a:pt x="26915" y="22663"/>
                  <a:pt x="27026" y="22368"/>
                </a:cubicBezTo>
                <a:cubicBezTo>
                  <a:pt x="27100" y="22072"/>
                  <a:pt x="27211" y="21739"/>
                  <a:pt x="27248" y="21554"/>
                </a:cubicBezTo>
                <a:cubicBezTo>
                  <a:pt x="27248" y="21628"/>
                  <a:pt x="27285" y="21332"/>
                  <a:pt x="27285" y="21369"/>
                </a:cubicBezTo>
                <a:cubicBezTo>
                  <a:pt x="27211" y="21702"/>
                  <a:pt x="27063" y="22035"/>
                  <a:pt x="26915" y="22442"/>
                </a:cubicBezTo>
                <a:cubicBezTo>
                  <a:pt x="26878" y="22552"/>
                  <a:pt x="26804" y="22737"/>
                  <a:pt x="26841" y="22737"/>
                </a:cubicBezTo>
                <a:cubicBezTo>
                  <a:pt x="26804" y="22811"/>
                  <a:pt x="26730" y="22922"/>
                  <a:pt x="26693" y="23033"/>
                </a:cubicBezTo>
                <a:lnTo>
                  <a:pt x="26656" y="23144"/>
                </a:lnTo>
                <a:cubicBezTo>
                  <a:pt x="26434" y="23588"/>
                  <a:pt x="26323" y="23699"/>
                  <a:pt x="26065" y="24142"/>
                </a:cubicBezTo>
                <a:lnTo>
                  <a:pt x="25991" y="24216"/>
                </a:lnTo>
                <a:cubicBezTo>
                  <a:pt x="25806" y="24475"/>
                  <a:pt x="25695" y="24623"/>
                  <a:pt x="25399" y="24993"/>
                </a:cubicBezTo>
                <a:lnTo>
                  <a:pt x="25362" y="25029"/>
                </a:lnTo>
                <a:cubicBezTo>
                  <a:pt x="25177" y="25251"/>
                  <a:pt x="24993" y="25436"/>
                  <a:pt x="24660" y="25732"/>
                </a:cubicBezTo>
                <a:lnTo>
                  <a:pt x="24438" y="25917"/>
                </a:lnTo>
                <a:lnTo>
                  <a:pt x="24253" y="26102"/>
                </a:lnTo>
                <a:cubicBezTo>
                  <a:pt x="23920" y="26360"/>
                  <a:pt x="23588" y="26619"/>
                  <a:pt x="23292" y="26841"/>
                </a:cubicBezTo>
                <a:lnTo>
                  <a:pt x="23218" y="26878"/>
                </a:lnTo>
                <a:cubicBezTo>
                  <a:pt x="22922" y="27100"/>
                  <a:pt x="22589" y="27285"/>
                  <a:pt x="22257" y="27470"/>
                </a:cubicBezTo>
                <a:lnTo>
                  <a:pt x="22183" y="27543"/>
                </a:lnTo>
                <a:cubicBezTo>
                  <a:pt x="22072" y="27580"/>
                  <a:pt x="21924" y="27654"/>
                  <a:pt x="21813" y="27728"/>
                </a:cubicBezTo>
                <a:lnTo>
                  <a:pt x="21739" y="27765"/>
                </a:lnTo>
                <a:cubicBezTo>
                  <a:pt x="21517" y="27839"/>
                  <a:pt x="21295" y="27987"/>
                  <a:pt x="21111" y="28098"/>
                </a:cubicBezTo>
                <a:lnTo>
                  <a:pt x="21074" y="28098"/>
                </a:lnTo>
                <a:cubicBezTo>
                  <a:pt x="20926" y="28135"/>
                  <a:pt x="20815" y="28172"/>
                  <a:pt x="20704" y="28209"/>
                </a:cubicBezTo>
                <a:cubicBezTo>
                  <a:pt x="20556" y="28283"/>
                  <a:pt x="20371" y="28357"/>
                  <a:pt x="20223" y="28394"/>
                </a:cubicBezTo>
                <a:cubicBezTo>
                  <a:pt x="20038" y="28468"/>
                  <a:pt x="19854" y="28542"/>
                  <a:pt x="19669" y="28579"/>
                </a:cubicBezTo>
                <a:cubicBezTo>
                  <a:pt x="19521" y="28690"/>
                  <a:pt x="19410" y="28727"/>
                  <a:pt x="19077" y="28837"/>
                </a:cubicBezTo>
                <a:cubicBezTo>
                  <a:pt x="18929" y="28874"/>
                  <a:pt x="18781" y="28911"/>
                  <a:pt x="18671" y="28911"/>
                </a:cubicBezTo>
                <a:cubicBezTo>
                  <a:pt x="18597" y="28911"/>
                  <a:pt x="18523" y="28948"/>
                  <a:pt x="18523" y="29022"/>
                </a:cubicBezTo>
                <a:cubicBezTo>
                  <a:pt x="18301" y="29022"/>
                  <a:pt x="18338" y="29022"/>
                  <a:pt x="18153" y="29096"/>
                </a:cubicBezTo>
                <a:cubicBezTo>
                  <a:pt x="17968" y="29096"/>
                  <a:pt x="18005" y="29207"/>
                  <a:pt x="17857" y="29207"/>
                </a:cubicBezTo>
                <a:cubicBezTo>
                  <a:pt x="17672" y="29207"/>
                  <a:pt x="17118" y="29318"/>
                  <a:pt x="16748" y="29392"/>
                </a:cubicBezTo>
                <a:cubicBezTo>
                  <a:pt x="16711" y="29392"/>
                  <a:pt x="16674" y="29392"/>
                  <a:pt x="16674" y="29466"/>
                </a:cubicBezTo>
                <a:cubicBezTo>
                  <a:pt x="16489" y="29429"/>
                  <a:pt x="16489" y="29466"/>
                  <a:pt x="16193" y="29466"/>
                </a:cubicBezTo>
                <a:lnTo>
                  <a:pt x="16120" y="29466"/>
                </a:lnTo>
                <a:cubicBezTo>
                  <a:pt x="15602" y="29503"/>
                  <a:pt x="15380" y="29503"/>
                  <a:pt x="14826" y="29503"/>
                </a:cubicBezTo>
                <a:lnTo>
                  <a:pt x="14419" y="29503"/>
                </a:lnTo>
                <a:cubicBezTo>
                  <a:pt x="14123" y="29614"/>
                  <a:pt x="13864" y="29392"/>
                  <a:pt x="13569" y="29503"/>
                </a:cubicBezTo>
                <a:cubicBezTo>
                  <a:pt x="13532" y="29318"/>
                  <a:pt x="13236" y="29466"/>
                  <a:pt x="13125" y="29466"/>
                </a:cubicBezTo>
                <a:cubicBezTo>
                  <a:pt x="13014" y="29244"/>
                  <a:pt x="12644" y="29503"/>
                  <a:pt x="12570" y="29318"/>
                </a:cubicBezTo>
                <a:cubicBezTo>
                  <a:pt x="12459" y="29281"/>
                  <a:pt x="12386" y="29318"/>
                  <a:pt x="12312" y="29392"/>
                </a:cubicBezTo>
                <a:cubicBezTo>
                  <a:pt x="12127" y="29392"/>
                  <a:pt x="12127" y="29207"/>
                  <a:pt x="11942" y="29244"/>
                </a:cubicBezTo>
                <a:lnTo>
                  <a:pt x="11942" y="29318"/>
                </a:lnTo>
                <a:cubicBezTo>
                  <a:pt x="11868" y="29244"/>
                  <a:pt x="11572" y="29318"/>
                  <a:pt x="11498" y="29133"/>
                </a:cubicBezTo>
                <a:lnTo>
                  <a:pt x="11202" y="29059"/>
                </a:lnTo>
                <a:lnTo>
                  <a:pt x="11018" y="29022"/>
                </a:lnTo>
                <a:lnTo>
                  <a:pt x="10611" y="28874"/>
                </a:lnTo>
                <a:cubicBezTo>
                  <a:pt x="10574" y="28690"/>
                  <a:pt x="10204" y="28690"/>
                  <a:pt x="10056" y="28579"/>
                </a:cubicBezTo>
                <a:lnTo>
                  <a:pt x="10019" y="28579"/>
                </a:lnTo>
                <a:cubicBezTo>
                  <a:pt x="9871" y="28542"/>
                  <a:pt x="9687" y="28394"/>
                  <a:pt x="9539" y="28505"/>
                </a:cubicBezTo>
                <a:cubicBezTo>
                  <a:pt x="9539" y="28320"/>
                  <a:pt x="9243" y="28320"/>
                  <a:pt x="9095" y="28172"/>
                </a:cubicBezTo>
                <a:lnTo>
                  <a:pt x="9058" y="28135"/>
                </a:lnTo>
                <a:cubicBezTo>
                  <a:pt x="8356" y="27765"/>
                  <a:pt x="8060" y="27543"/>
                  <a:pt x="7431" y="27063"/>
                </a:cubicBezTo>
                <a:cubicBezTo>
                  <a:pt x="7394" y="26915"/>
                  <a:pt x="7062" y="26619"/>
                  <a:pt x="6877" y="26693"/>
                </a:cubicBezTo>
                <a:cubicBezTo>
                  <a:pt x="6655" y="26508"/>
                  <a:pt x="6544" y="26250"/>
                  <a:pt x="6285" y="26065"/>
                </a:cubicBezTo>
                <a:cubicBezTo>
                  <a:pt x="6027" y="25880"/>
                  <a:pt x="5842" y="25621"/>
                  <a:pt x="5620" y="25436"/>
                </a:cubicBezTo>
                <a:cubicBezTo>
                  <a:pt x="5546" y="25399"/>
                  <a:pt x="5620" y="25251"/>
                  <a:pt x="5546" y="25325"/>
                </a:cubicBezTo>
                <a:cubicBezTo>
                  <a:pt x="5213" y="25029"/>
                  <a:pt x="5213" y="24697"/>
                  <a:pt x="4843" y="24512"/>
                </a:cubicBezTo>
                <a:cubicBezTo>
                  <a:pt x="4696" y="24290"/>
                  <a:pt x="4326" y="23735"/>
                  <a:pt x="3993" y="23551"/>
                </a:cubicBezTo>
                <a:cubicBezTo>
                  <a:pt x="3956" y="23514"/>
                  <a:pt x="4067" y="23477"/>
                  <a:pt x="3993" y="23403"/>
                </a:cubicBezTo>
                <a:lnTo>
                  <a:pt x="3956" y="23366"/>
                </a:lnTo>
                <a:cubicBezTo>
                  <a:pt x="3882" y="23181"/>
                  <a:pt x="3734" y="23033"/>
                  <a:pt x="3623" y="22848"/>
                </a:cubicBezTo>
                <a:cubicBezTo>
                  <a:pt x="3771" y="22478"/>
                  <a:pt x="3254" y="22405"/>
                  <a:pt x="3328" y="22109"/>
                </a:cubicBezTo>
                <a:lnTo>
                  <a:pt x="3217" y="22183"/>
                </a:lnTo>
                <a:cubicBezTo>
                  <a:pt x="3069" y="22072"/>
                  <a:pt x="3328" y="21924"/>
                  <a:pt x="3180" y="21850"/>
                </a:cubicBezTo>
                <a:lnTo>
                  <a:pt x="3069" y="21628"/>
                </a:lnTo>
                <a:cubicBezTo>
                  <a:pt x="2995" y="21443"/>
                  <a:pt x="2958" y="21295"/>
                  <a:pt x="2847" y="21111"/>
                </a:cubicBezTo>
                <a:lnTo>
                  <a:pt x="2699" y="20704"/>
                </a:lnTo>
                <a:lnTo>
                  <a:pt x="2514" y="20186"/>
                </a:lnTo>
                <a:cubicBezTo>
                  <a:pt x="2440" y="20075"/>
                  <a:pt x="2514" y="19780"/>
                  <a:pt x="2293" y="19817"/>
                </a:cubicBezTo>
                <a:cubicBezTo>
                  <a:pt x="2440" y="19595"/>
                  <a:pt x="2219" y="19447"/>
                  <a:pt x="2145" y="19262"/>
                </a:cubicBezTo>
                <a:cubicBezTo>
                  <a:pt x="2293" y="19225"/>
                  <a:pt x="2256" y="19077"/>
                  <a:pt x="2108" y="19114"/>
                </a:cubicBezTo>
                <a:cubicBezTo>
                  <a:pt x="2256" y="18929"/>
                  <a:pt x="1960" y="18892"/>
                  <a:pt x="2108" y="18597"/>
                </a:cubicBezTo>
                <a:cubicBezTo>
                  <a:pt x="1960" y="18486"/>
                  <a:pt x="2108" y="18301"/>
                  <a:pt x="2034" y="18042"/>
                </a:cubicBezTo>
                <a:cubicBezTo>
                  <a:pt x="2034" y="18005"/>
                  <a:pt x="1886" y="18005"/>
                  <a:pt x="1886" y="17931"/>
                </a:cubicBezTo>
                <a:lnTo>
                  <a:pt x="1886" y="17857"/>
                </a:lnTo>
                <a:cubicBezTo>
                  <a:pt x="1849" y="17635"/>
                  <a:pt x="1701" y="17635"/>
                  <a:pt x="1923" y="17414"/>
                </a:cubicBezTo>
                <a:lnTo>
                  <a:pt x="1849" y="17414"/>
                </a:lnTo>
                <a:lnTo>
                  <a:pt x="1775" y="16859"/>
                </a:lnTo>
                <a:lnTo>
                  <a:pt x="1775" y="16637"/>
                </a:lnTo>
                <a:lnTo>
                  <a:pt x="1775" y="16304"/>
                </a:lnTo>
                <a:lnTo>
                  <a:pt x="1775" y="15454"/>
                </a:lnTo>
                <a:cubicBezTo>
                  <a:pt x="1590" y="15269"/>
                  <a:pt x="1886" y="15195"/>
                  <a:pt x="1775" y="14899"/>
                </a:cubicBezTo>
                <a:cubicBezTo>
                  <a:pt x="1738" y="14789"/>
                  <a:pt x="1923" y="14530"/>
                  <a:pt x="1701" y="14493"/>
                </a:cubicBezTo>
                <a:cubicBezTo>
                  <a:pt x="1923" y="14419"/>
                  <a:pt x="1664" y="14345"/>
                  <a:pt x="1738" y="14160"/>
                </a:cubicBezTo>
                <a:cubicBezTo>
                  <a:pt x="2071" y="14123"/>
                  <a:pt x="1701" y="13975"/>
                  <a:pt x="1664" y="13938"/>
                </a:cubicBezTo>
                <a:cubicBezTo>
                  <a:pt x="2034" y="13938"/>
                  <a:pt x="1886" y="13606"/>
                  <a:pt x="1849" y="13495"/>
                </a:cubicBezTo>
                <a:cubicBezTo>
                  <a:pt x="1960" y="13495"/>
                  <a:pt x="1960" y="13347"/>
                  <a:pt x="1960" y="13310"/>
                </a:cubicBezTo>
                <a:lnTo>
                  <a:pt x="1960" y="13199"/>
                </a:lnTo>
                <a:cubicBezTo>
                  <a:pt x="2071" y="12829"/>
                  <a:pt x="2034" y="12459"/>
                  <a:pt x="2145" y="12238"/>
                </a:cubicBezTo>
                <a:lnTo>
                  <a:pt x="2145" y="12201"/>
                </a:lnTo>
                <a:lnTo>
                  <a:pt x="2293" y="11646"/>
                </a:lnTo>
                <a:lnTo>
                  <a:pt x="2293" y="11572"/>
                </a:lnTo>
                <a:cubicBezTo>
                  <a:pt x="2329" y="11276"/>
                  <a:pt x="2403" y="11165"/>
                  <a:pt x="2514" y="10833"/>
                </a:cubicBezTo>
                <a:lnTo>
                  <a:pt x="2514" y="10796"/>
                </a:lnTo>
                <a:cubicBezTo>
                  <a:pt x="2625" y="10537"/>
                  <a:pt x="2699" y="10278"/>
                  <a:pt x="2810" y="10019"/>
                </a:cubicBezTo>
                <a:lnTo>
                  <a:pt x="2847" y="9908"/>
                </a:lnTo>
                <a:lnTo>
                  <a:pt x="2958" y="9687"/>
                </a:lnTo>
                <a:lnTo>
                  <a:pt x="3032" y="9465"/>
                </a:lnTo>
                <a:lnTo>
                  <a:pt x="3180" y="9169"/>
                </a:lnTo>
                <a:cubicBezTo>
                  <a:pt x="3328" y="9132"/>
                  <a:pt x="3365" y="8688"/>
                  <a:pt x="3550" y="8430"/>
                </a:cubicBezTo>
                <a:lnTo>
                  <a:pt x="3586" y="8356"/>
                </a:lnTo>
                <a:lnTo>
                  <a:pt x="3697" y="8171"/>
                </a:lnTo>
                <a:lnTo>
                  <a:pt x="3734" y="8134"/>
                </a:lnTo>
                <a:cubicBezTo>
                  <a:pt x="3734" y="8023"/>
                  <a:pt x="3771" y="7875"/>
                  <a:pt x="3882" y="7801"/>
                </a:cubicBezTo>
                <a:cubicBezTo>
                  <a:pt x="3919" y="7764"/>
                  <a:pt x="3956" y="7653"/>
                  <a:pt x="3882" y="7653"/>
                </a:cubicBezTo>
                <a:cubicBezTo>
                  <a:pt x="3808" y="7505"/>
                  <a:pt x="4178" y="7505"/>
                  <a:pt x="4104" y="7321"/>
                </a:cubicBezTo>
                <a:lnTo>
                  <a:pt x="4141" y="7284"/>
                </a:lnTo>
                <a:cubicBezTo>
                  <a:pt x="4363" y="7284"/>
                  <a:pt x="4622" y="6914"/>
                  <a:pt x="4548" y="6729"/>
                </a:cubicBezTo>
                <a:cubicBezTo>
                  <a:pt x="4843" y="6581"/>
                  <a:pt x="4843" y="6322"/>
                  <a:pt x="5102" y="6027"/>
                </a:cubicBezTo>
                <a:cubicBezTo>
                  <a:pt x="5102" y="5990"/>
                  <a:pt x="5176" y="5953"/>
                  <a:pt x="5102" y="5916"/>
                </a:cubicBezTo>
                <a:cubicBezTo>
                  <a:pt x="5435" y="5916"/>
                  <a:pt x="5065" y="5620"/>
                  <a:pt x="5287" y="5546"/>
                </a:cubicBezTo>
                <a:cubicBezTo>
                  <a:pt x="5398" y="5620"/>
                  <a:pt x="5361" y="5657"/>
                  <a:pt x="5435" y="5731"/>
                </a:cubicBezTo>
                <a:lnTo>
                  <a:pt x="5620" y="5546"/>
                </a:lnTo>
                <a:lnTo>
                  <a:pt x="5953" y="5213"/>
                </a:lnTo>
                <a:lnTo>
                  <a:pt x="5990" y="5176"/>
                </a:lnTo>
                <a:cubicBezTo>
                  <a:pt x="6137" y="5065"/>
                  <a:pt x="6285" y="4917"/>
                  <a:pt x="6359" y="4843"/>
                </a:cubicBezTo>
                <a:lnTo>
                  <a:pt x="6544" y="4659"/>
                </a:lnTo>
                <a:lnTo>
                  <a:pt x="6729" y="4511"/>
                </a:lnTo>
                <a:cubicBezTo>
                  <a:pt x="6840" y="4511"/>
                  <a:pt x="7210" y="4141"/>
                  <a:pt x="7505" y="3919"/>
                </a:cubicBezTo>
                <a:cubicBezTo>
                  <a:pt x="7801" y="3697"/>
                  <a:pt x="7986" y="3513"/>
                  <a:pt x="7468" y="3734"/>
                </a:cubicBezTo>
                <a:lnTo>
                  <a:pt x="7321" y="3549"/>
                </a:lnTo>
                <a:cubicBezTo>
                  <a:pt x="7468" y="3402"/>
                  <a:pt x="7764" y="3402"/>
                  <a:pt x="7764" y="3180"/>
                </a:cubicBezTo>
                <a:cubicBezTo>
                  <a:pt x="7838" y="3069"/>
                  <a:pt x="7949" y="3254"/>
                  <a:pt x="8023" y="3143"/>
                </a:cubicBezTo>
                <a:lnTo>
                  <a:pt x="7986" y="3032"/>
                </a:lnTo>
                <a:cubicBezTo>
                  <a:pt x="8023" y="3032"/>
                  <a:pt x="8134" y="3069"/>
                  <a:pt x="8171" y="3180"/>
                </a:cubicBezTo>
                <a:cubicBezTo>
                  <a:pt x="8060" y="3217"/>
                  <a:pt x="8023" y="3254"/>
                  <a:pt x="8023" y="3365"/>
                </a:cubicBezTo>
                <a:cubicBezTo>
                  <a:pt x="7653" y="3771"/>
                  <a:pt x="8541" y="3402"/>
                  <a:pt x="8725" y="3217"/>
                </a:cubicBezTo>
                <a:cubicBezTo>
                  <a:pt x="8984" y="3180"/>
                  <a:pt x="9058" y="2884"/>
                  <a:pt x="9280" y="2847"/>
                </a:cubicBezTo>
                <a:cubicBezTo>
                  <a:pt x="9354" y="3069"/>
                  <a:pt x="9502" y="2810"/>
                  <a:pt x="9613" y="2810"/>
                </a:cubicBezTo>
                <a:cubicBezTo>
                  <a:pt x="9613" y="2625"/>
                  <a:pt x="9835" y="2625"/>
                  <a:pt x="9982" y="2514"/>
                </a:cubicBezTo>
                <a:cubicBezTo>
                  <a:pt x="10019" y="2625"/>
                  <a:pt x="10093" y="2625"/>
                  <a:pt x="10167" y="2588"/>
                </a:cubicBezTo>
                <a:lnTo>
                  <a:pt x="10278" y="2514"/>
                </a:lnTo>
                <a:cubicBezTo>
                  <a:pt x="10352" y="2477"/>
                  <a:pt x="10426" y="2477"/>
                  <a:pt x="10389" y="2403"/>
                </a:cubicBezTo>
                <a:cubicBezTo>
                  <a:pt x="10574" y="2440"/>
                  <a:pt x="10796" y="2256"/>
                  <a:pt x="10907" y="2256"/>
                </a:cubicBezTo>
                <a:cubicBezTo>
                  <a:pt x="11387" y="2071"/>
                  <a:pt x="11942" y="1960"/>
                  <a:pt x="12496" y="1849"/>
                </a:cubicBezTo>
                <a:lnTo>
                  <a:pt x="12792" y="1775"/>
                </a:lnTo>
                <a:cubicBezTo>
                  <a:pt x="12829" y="2034"/>
                  <a:pt x="13014" y="1849"/>
                  <a:pt x="13051" y="1738"/>
                </a:cubicBezTo>
                <a:cubicBezTo>
                  <a:pt x="13162" y="2071"/>
                  <a:pt x="13162" y="1590"/>
                  <a:pt x="13236" y="1701"/>
                </a:cubicBezTo>
                <a:lnTo>
                  <a:pt x="13310" y="1701"/>
                </a:lnTo>
                <a:cubicBezTo>
                  <a:pt x="13421" y="1923"/>
                  <a:pt x="13753" y="1701"/>
                  <a:pt x="13975" y="1738"/>
                </a:cubicBezTo>
                <a:lnTo>
                  <a:pt x="14049" y="1738"/>
                </a:lnTo>
                <a:lnTo>
                  <a:pt x="14086" y="1738"/>
                </a:lnTo>
                <a:cubicBezTo>
                  <a:pt x="14345" y="1738"/>
                  <a:pt x="14604" y="1701"/>
                  <a:pt x="14863" y="1701"/>
                </a:cubicBezTo>
                <a:lnTo>
                  <a:pt x="14900" y="1701"/>
                </a:lnTo>
                <a:cubicBezTo>
                  <a:pt x="15380" y="1664"/>
                  <a:pt x="15565" y="1701"/>
                  <a:pt x="16009" y="1701"/>
                </a:cubicBezTo>
                <a:lnTo>
                  <a:pt x="16452" y="1701"/>
                </a:lnTo>
                <a:cubicBezTo>
                  <a:pt x="16711" y="1701"/>
                  <a:pt x="16896" y="1738"/>
                  <a:pt x="17081" y="1886"/>
                </a:cubicBezTo>
                <a:cubicBezTo>
                  <a:pt x="17229" y="1886"/>
                  <a:pt x="17303" y="1738"/>
                  <a:pt x="17450" y="1849"/>
                </a:cubicBezTo>
                <a:cubicBezTo>
                  <a:pt x="17968" y="2108"/>
                  <a:pt x="18523" y="2071"/>
                  <a:pt x="19225" y="2256"/>
                </a:cubicBezTo>
                <a:lnTo>
                  <a:pt x="19299" y="2292"/>
                </a:lnTo>
                <a:cubicBezTo>
                  <a:pt x="19484" y="2329"/>
                  <a:pt x="19669" y="2403"/>
                  <a:pt x="19891" y="2477"/>
                </a:cubicBezTo>
                <a:cubicBezTo>
                  <a:pt x="20186" y="2662"/>
                  <a:pt x="20519" y="2625"/>
                  <a:pt x="20926" y="2810"/>
                </a:cubicBezTo>
                <a:lnTo>
                  <a:pt x="21628" y="3069"/>
                </a:lnTo>
                <a:lnTo>
                  <a:pt x="21702" y="3143"/>
                </a:lnTo>
                <a:lnTo>
                  <a:pt x="22035" y="3254"/>
                </a:lnTo>
                <a:cubicBezTo>
                  <a:pt x="22220" y="3365"/>
                  <a:pt x="22368" y="3402"/>
                  <a:pt x="22552" y="3513"/>
                </a:cubicBezTo>
                <a:cubicBezTo>
                  <a:pt x="22737" y="3586"/>
                  <a:pt x="22811" y="3623"/>
                  <a:pt x="23033" y="3771"/>
                </a:cubicBezTo>
                <a:cubicBezTo>
                  <a:pt x="23329" y="3919"/>
                  <a:pt x="23588" y="3919"/>
                  <a:pt x="23846" y="4178"/>
                </a:cubicBezTo>
                <a:cubicBezTo>
                  <a:pt x="24031" y="4252"/>
                  <a:pt x="24142" y="4548"/>
                  <a:pt x="24327" y="4474"/>
                </a:cubicBezTo>
                <a:lnTo>
                  <a:pt x="24401" y="4511"/>
                </a:lnTo>
                <a:cubicBezTo>
                  <a:pt x="24327" y="4622"/>
                  <a:pt x="24401" y="4659"/>
                  <a:pt x="24438" y="4696"/>
                </a:cubicBezTo>
                <a:cubicBezTo>
                  <a:pt x="24660" y="4659"/>
                  <a:pt x="24808" y="5065"/>
                  <a:pt x="25029" y="4991"/>
                </a:cubicBezTo>
                <a:cubicBezTo>
                  <a:pt x="24993" y="5102"/>
                  <a:pt x="25066" y="5176"/>
                  <a:pt x="25177" y="5250"/>
                </a:cubicBezTo>
                <a:cubicBezTo>
                  <a:pt x="25251" y="5361"/>
                  <a:pt x="25140" y="5435"/>
                  <a:pt x="25325" y="5398"/>
                </a:cubicBezTo>
                <a:lnTo>
                  <a:pt x="25547" y="5620"/>
                </a:lnTo>
                <a:cubicBezTo>
                  <a:pt x="25584" y="5731"/>
                  <a:pt x="25695" y="5620"/>
                  <a:pt x="25732" y="5731"/>
                </a:cubicBezTo>
                <a:lnTo>
                  <a:pt x="26065" y="6100"/>
                </a:lnTo>
                <a:lnTo>
                  <a:pt x="26102" y="6137"/>
                </a:lnTo>
                <a:cubicBezTo>
                  <a:pt x="26250" y="6285"/>
                  <a:pt x="26176" y="6655"/>
                  <a:pt x="26508" y="6507"/>
                </a:cubicBezTo>
                <a:cubicBezTo>
                  <a:pt x="26508" y="6581"/>
                  <a:pt x="26508" y="6692"/>
                  <a:pt x="26619" y="6766"/>
                </a:cubicBezTo>
                <a:cubicBezTo>
                  <a:pt x="26730" y="6914"/>
                  <a:pt x="26841" y="7247"/>
                  <a:pt x="27026" y="7247"/>
                </a:cubicBezTo>
                <a:cubicBezTo>
                  <a:pt x="27100" y="7653"/>
                  <a:pt x="27396" y="7949"/>
                  <a:pt x="27580" y="8060"/>
                </a:cubicBezTo>
                <a:cubicBezTo>
                  <a:pt x="27654" y="8208"/>
                  <a:pt x="27765" y="8319"/>
                  <a:pt x="27654" y="8430"/>
                </a:cubicBezTo>
                <a:cubicBezTo>
                  <a:pt x="27765" y="8578"/>
                  <a:pt x="27802" y="8725"/>
                  <a:pt x="27913" y="8725"/>
                </a:cubicBezTo>
                <a:cubicBezTo>
                  <a:pt x="27765" y="8910"/>
                  <a:pt x="28098" y="9132"/>
                  <a:pt x="28135" y="9132"/>
                </a:cubicBezTo>
                <a:cubicBezTo>
                  <a:pt x="28357" y="9613"/>
                  <a:pt x="28542" y="10056"/>
                  <a:pt x="28764" y="10352"/>
                </a:cubicBezTo>
                <a:cubicBezTo>
                  <a:pt x="28837" y="10426"/>
                  <a:pt x="28727" y="10463"/>
                  <a:pt x="28764" y="10574"/>
                </a:cubicBezTo>
                <a:lnTo>
                  <a:pt x="28874" y="10537"/>
                </a:lnTo>
                <a:lnTo>
                  <a:pt x="29133" y="11202"/>
                </a:lnTo>
                <a:cubicBezTo>
                  <a:pt x="29244" y="11498"/>
                  <a:pt x="29281" y="11831"/>
                  <a:pt x="29466" y="12016"/>
                </a:cubicBezTo>
                <a:cubicBezTo>
                  <a:pt x="29577" y="12238"/>
                  <a:pt x="29614" y="12496"/>
                  <a:pt x="29651" y="12792"/>
                </a:cubicBezTo>
                <a:lnTo>
                  <a:pt x="29688" y="12940"/>
                </a:lnTo>
                <a:cubicBezTo>
                  <a:pt x="29799" y="13199"/>
                  <a:pt x="29762" y="13606"/>
                  <a:pt x="29947" y="13790"/>
                </a:cubicBezTo>
                <a:lnTo>
                  <a:pt x="29984" y="14160"/>
                </a:lnTo>
                <a:cubicBezTo>
                  <a:pt x="30058" y="14345"/>
                  <a:pt x="29984" y="14715"/>
                  <a:pt x="30131" y="14863"/>
                </a:cubicBezTo>
                <a:lnTo>
                  <a:pt x="30168" y="15343"/>
                </a:lnTo>
                <a:cubicBezTo>
                  <a:pt x="30205" y="15454"/>
                  <a:pt x="30131" y="15787"/>
                  <a:pt x="30242" y="15824"/>
                </a:cubicBezTo>
                <a:cubicBezTo>
                  <a:pt x="30168" y="16083"/>
                  <a:pt x="30316" y="16489"/>
                  <a:pt x="30242" y="16859"/>
                </a:cubicBezTo>
                <a:cubicBezTo>
                  <a:pt x="30316" y="16933"/>
                  <a:pt x="30168" y="17118"/>
                  <a:pt x="30316" y="17118"/>
                </a:cubicBezTo>
                <a:lnTo>
                  <a:pt x="30242" y="17487"/>
                </a:lnTo>
                <a:cubicBezTo>
                  <a:pt x="30242" y="17561"/>
                  <a:pt x="30242" y="17598"/>
                  <a:pt x="30316" y="17598"/>
                </a:cubicBezTo>
                <a:cubicBezTo>
                  <a:pt x="30168" y="17672"/>
                  <a:pt x="30353" y="17931"/>
                  <a:pt x="30242" y="18153"/>
                </a:cubicBezTo>
                <a:cubicBezTo>
                  <a:pt x="30168" y="18523"/>
                  <a:pt x="30353" y="18523"/>
                  <a:pt x="30205" y="18781"/>
                </a:cubicBezTo>
                <a:cubicBezTo>
                  <a:pt x="30168" y="19151"/>
                  <a:pt x="30058" y="19595"/>
                  <a:pt x="30021" y="20038"/>
                </a:cubicBezTo>
                <a:lnTo>
                  <a:pt x="29947" y="20334"/>
                </a:lnTo>
                <a:cubicBezTo>
                  <a:pt x="29836" y="20556"/>
                  <a:pt x="29799" y="20778"/>
                  <a:pt x="29762" y="21000"/>
                </a:cubicBezTo>
                <a:cubicBezTo>
                  <a:pt x="29688" y="21258"/>
                  <a:pt x="29503" y="21517"/>
                  <a:pt x="29503" y="21702"/>
                </a:cubicBezTo>
                <a:cubicBezTo>
                  <a:pt x="29466" y="21887"/>
                  <a:pt x="29281" y="22109"/>
                  <a:pt x="29318" y="22220"/>
                </a:cubicBezTo>
                <a:cubicBezTo>
                  <a:pt x="28874" y="23107"/>
                  <a:pt x="28394" y="23883"/>
                  <a:pt x="27802" y="24660"/>
                </a:cubicBezTo>
                <a:lnTo>
                  <a:pt x="27765" y="24697"/>
                </a:lnTo>
                <a:cubicBezTo>
                  <a:pt x="27396" y="25214"/>
                  <a:pt x="26989" y="25695"/>
                  <a:pt x="26508" y="26139"/>
                </a:cubicBezTo>
                <a:lnTo>
                  <a:pt x="26471" y="26176"/>
                </a:lnTo>
                <a:cubicBezTo>
                  <a:pt x="26139" y="26508"/>
                  <a:pt x="25806" y="26841"/>
                  <a:pt x="25510" y="27100"/>
                </a:cubicBezTo>
                <a:cubicBezTo>
                  <a:pt x="25436" y="27211"/>
                  <a:pt x="25325" y="27285"/>
                  <a:pt x="25214" y="27396"/>
                </a:cubicBezTo>
                <a:lnTo>
                  <a:pt x="24105" y="28320"/>
                </a:lnTo>
                <a:lnTo>
                  <a:pt x="23883" y="28505"/>
                </a:lnTo>
                <a:lnTo>
                  <a:pt x="23883" y="28505"/>
                </a:lnTo>
                <a:cubicBezTo>
                  <a:pt x="23846" y="28542"/>
                  <a:pt x="23772" y="28542"/>
                  <a:pt x="23772" y="28542"/>
                </a:cubicBezTo>
                <a:lnTo>
                  <a:pt x="23846" y="28505"/>
                </a:lnTo>
                <a:lnTo>
                  <a:pt x="23846" y="28505"/>
                </a:lnTo>
                <a:lnTo>
                  <a:pt x="23883" y="28468"/>
                </a:lnTo>
                <a:lnTo>
                  <a:pt x="23920" y="28394"/>
                </a:lnTo>
                <a:cubicBezTo>
                  <a:pt x="23957" y="28357"/>
                  <a:pt x="24031" y="28357"/>
                  <a:pt x="24068" y="28320"/>
                </a:cubicBezTo>
                <a:lnTo>
                  <a:pt x="24105" y="28283"/>
                </a:lnTo>
                <a:cubicBezTo>
                  <a:pt x="24771" y="27802"/>
                  <a:pt x="25325" y="27433"/>
                  <a:pt x="25991" y="26841"/>
                </a:cubicBezTo>
                <a:lnTo>
                  <a:pt x="26065" y="26804"/>
                </a:lnTo>
                <a:cubicBezTo>
                  <a:pt x="26360" y="26508"/>
                  <a:pt x="26730" y="26139"/>
                  <a:pt x="26915" y="25991"/>
                </a:cubicBezTo>
                <a:lnTo>
                  <a:pt x="27026" y="25917"/>
                </a:lnTo>
                <a:lnTo>
                  <a:pt x="27396" y="25547"/>
                </a:lnTo>
                <a:cubicBezTo>
                  <a:pt x="28098" y="24808"/>
                  <a:pt x="28542" y="24105"/>
                  <a:pt x="29133" y="23292"/>
                </a:cubicBezTo>
                <a:lnTo>
                  <a:pt x="29207" y="23218"/>
                </a:lnTo>
                <a:lnTo>
                  <a:pt x="29466" y="22811"/>
                </a:lnTo>
                <a:lnTo>
                  <a:pt x="29577" y="22663"/>
                </a:lnTo>
                <a:cubicBezTo>
                  <a:pt x="29614" y="22478"/>
                  <a:pt x="29614" y="22478"/>
                  <a:pt x="29762" y="22405"/>
                </a:cubicBezTo>
                <a:lnTo>
                  <a:pt x="29799" y="22294"/>
                </a:lnTo>
                <a:cubicBezTo>
                  <a:pt x="29873" y="21998"/>
                  <a:pt x="30131" y="21443"/>
                  <a:pt x="30242" y="21185"/>
                </a:cubicBezTo>
                <a:lnTo>
                  <a:pt x="30242" y="21148"/>
                </a:lnTo>
                <a:cubicBezTo>
                  <a:pt x="30242" y="20926"/>
                  <a:pt x="30427" y="20556"/>
                  <a:pt x="30538" y="20260"/>
                </a:cubicBezTo>
                <a:cubicBezTo>
                  <a:pt x="30538" y="20038"/>
                  <a:pt x="30760" y="19632"/>
                  <a:pt x="30723" y="19410"/>
                </a:cubicBezTo>
                <a:lnTo>
                  <a:pt x="30871" y="18892"/>
                </a:lnTo>
                <a:cubicBezTo>
                  <a:pt x="30797" y="18338"/>
                  <a:pt x="31056" y="18153"/>
                  <a:pt x="30945" y="180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54"/>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txBox="1">
            <a:spLocks noGrp="1"/>
          </p:cNvSpPr>
          <p:nvPr>
            <p:ph type="body" idx="1"/>
          </p:nvPr>
        </p:nvSpPr>
        <p:spPr>
          <a:xfrm>
            <a:off x="4419300" y="1609132"/>
            <a:ext cx="3924600" cy="295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IN" dirty="0"/>
              <a:t>Many students face problems using multiple  applications for minimal services like calculator, stopwatch, notes etc. We aim to provide an integrated environment to the students for easy accessibility and interactive engagement.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We will solve this problem by making an interactive android application that caters to visual as well as work requirements of students.</a:t>
            </a:r>
          </a:p>
        </p:txBody>
      </p:sp>
      <p:sp>
        <p:nvSpPr>
          <p:cNvPr id="2264" name="Google Shape;2264;p54"/>
          <p:cNvSpPr txBox="1">
            <a:spLocks noGrp="1"/>
          </p:cNvSpPr>
          <p:nvPr>
            <p:ph type="title"/>
          </p:nvPr>
        </p:nvSpPr>
        <p:spPr>
          <a:xfrm>
            <a:off x="660225" y="382675"/>
            <a:ext cx="7763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Problem Statement</a:t>
            </a:r>
            <a:endParaRPr dirty="0"/>
          </a:p>
        </p:txBody>
      </p:sp>
      <p:sp>
        <p:nvSpPr>
          <p:cNvPr id="2266" name="Google Shape;2266;p54"/>
          <p:cNvSpPr/>
          <p:nvPr/>
        </p:nvSpPr>
        <p:spPr>
          <a:xfrm rot="5770525">
            <a:off x="3746954" y="4367663"/>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rot="-4586258">
            <a:off x="765097" y="1730650"/>
            <a:ext cx="98273" cy="127940"/>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rot="6018322">
            <a:off x="3730212" y="4449994"/>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2593470" y="1390504"/>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1" name="Google Shape;2271;p54"/>
          <p:cNvGrpSpPr/>
          <p:nvPr/>
        </p:nvGrpSpPr>
        <p:grpSpPr>
          <a:xfrm>
            <a:off x="800100" y="1624900"/>
            <a:ext cx="2923761" cy="2820750"/>
            <a:chOff x="493202" y="1431950"/>
            <a:chExt cx="3754964" cy="3148850"/>
          </a:xfrm>
        </p:grpSpPr>
        <p:grpSp>
          <p:nvGrpSpPr>
            <p:cNvPr id="2272" name="Google Shape;2272;p54"/>
            <p:cNvGrpSpPr/>
            <p:nvPr/>
          </p:nvGrpSpPr>
          <p:grpSpPr>
            <a:xfrm>
              <a:off x="493202" y="1431950"/>
              <a:ext cx="3754964" cy="3148850"/>
              <a:chOff x="493202" y="1431950"/>
              <a:chExt cx="3754964" cy="3148850"/>
            </a:xfrm>
          </p:grpSpPr>
          <p:sp>
            <p:nvSpPr>
              <p:cNvPr id="2273" name="Google Shape;2273;p54"/>
              <p:cNvSpPr/>
              <p:nvPr/>
            </p:nvSpPr>
            <p:spPr>
              <a:xfrm>
                <a:off x="660224" y="1431950"/>
                <a:ext cx="3438256" cy="174725"/>
              </a:xfrm>
              <a:custGeom>
                <a:avLst/>
                <a:gdLst/>
                <a:ahLst/>
                <a:cxnLst/>
                <a:rect l="l" t="t" r="r" b="b"/>
                <a:pathLst>
                  <a:path w="71915" h="6989" extrusionOk="0">
                    <a:moveTo>
                      <a:pt x="66830" y="0"/>
                    </a:moveTo>
                    <a:cubicBezTo>
                      <a:pt x="66161" y="0"/>
                      <a:pt x="65491" y="42"/>
                      <a:pt x="64842" y="63"/>
                    </a:cubicBezTo>
                    <a:cubicBezTo>
                      <a:pt x="63336" y="147"/>
                      <a:pt x="61871" y="252"/>
                      <a:pt x="60386" y="356"/>
                    </a:cubicBezTo>
                    <a:cubicBezTo>
                      <a:pt x="59716" y="398"/>
                      <a:pt x="59005" y="461"/>
                      <a:pt x="58314" y="503"/>
                    </a:cubicBezTo>
                    <a:cubicBezTo>
                      <a:pt x="57477" y="565"/>
                      <a:pt x="56640" y="586"/>
                      <a:pt x="55783" y="628"/>
                    </a:cubicBezTo>
                    <a:cubicBezTo>
                      <a:pt x="54381" y="691"/>
                      <a:pt x="52958" y="712"/>
                      <a:pt x="51556" y="733"/>
                    </a:cubicBezTo>
                    <a:cubicBezTo>
                      <a:pt x="49924" y="775"/>
                      <a:pt x="48313" y="816"/>
                      <a:pt x="46702" y="900"/>
                    </a:cubicBezTo>
                    <a:cubicBezTo>
                      <a:pt x="45216" y="984"/>
                      <a:pt x="43731" y="1047"/>
                      <a:pt x="42203" y="1151"/>
                    </a:cubicBezTo>
                    <a:cubicBezTo>
                      <a:pt x="40718" y="1235"/>
                      <a:pt x="39211" y="1340"/>
                      <a:pt x="37705" y="1423"/>
                    </a:cubicBezTo>
                    <a:cubicBezTo>
                      <a:pt x="36177" y="1528"/>
                      <a:pt x="34629" y="1570"/>
                      <a:pt x="33080" y="1653"/>
                    </a:cubicBezTo>
                    <a:lnTo>
                      <a:pt x="30737" y="1737"/>
                    </a:lnTo>
                    <a:cubicBezTo>
                      <a:pt x="30005" y="1758"/>
                      <a:pt x="29272" y="1758"/>
                      <a:pt x="28498" y="1758"/>
                    </a:cubicBezTo>
                    <a:cubicBezTo>
                      <a:pt x="27034" y="1800"/>
                      <a:pt x="25611" y="1800"/>
                      <a:pt x="24146" y="1821"/>
                    </a:cubicBezTo>
                    <a:cubicBezTo>
                      <a:pt x="21217" y="1842"/>
                      <a:pt x="18287" y="1884"/>
                      <a:pt x="15358" y="1946"/>
                    </a:cubicBezTo>
                    <a:cubicBezTo>
                      <a:pt x="13726" y="1967"/>
                      <a:pt x="12136" y="1988"/>
                      <a:pt x="10504" y="2030"/>
                    </a:cubicBezTo>
                    <a:cubicBezTo>
                      <a:pt x="9709" y="2051"/>
                      <a:pt x="8872" y="2072"/>
                      <a:pt x="8056" y="2093"/>
                    </a:cubicBezTo>
                    <a:cubicBezTo>
                      <a:pt x="7344" y="2135"/>
                      <a:pt x="6633" y="2177"/>
                      <a:pt x="5943" y="2197"/>
                    </a:cubicBezTo>
                    <a:cubicBezTo>
                      <a:pt x="5168" y="2239"/>
                      <a:pt x="4436" y="2281"/>
                      <a:pt x="3683" y="2344"/>
                    </a:cubicBezTo>
                    <a:lnTo>
                      <a:pt x="2344" y="2407"/>
                    </a:lnTo>
                    <a:cubicBezTo>
                      <a:pt x="2176" y="2407"/>
                      <a:pt x="1967" y="2449"/>
                      <a:pt x="1779" y="2449"/>
                    </a:cubicBezTo>
                    <a:cubicBezTo>
                      <a:pt x="1590" y="2449"/>
                      <a:pt x="1444" y="2469"/>
                      <a:pt x="1256" y="2469"/>
                    </a:cubicBezTo>
                    <a:cubicBezTo>
                      <a:pt x="1130" y="2469"/>
                      <a:pt x="984" y="2490"/>
                      <a:pt x="879" y="2532"/>
                    </a:cubicBezTo>
                    <a:cubicBezTo>
                      <a:pt x="753" y="2553"/>
                      <a:pt x="628" y="2595"/>
                      <a:pt x="461" y="2658"/>
                    </a:cubicBezTo>
                    <a:cubicBezTo>
                      <a:pt x="398" y="2700"/>
                      <a:pt x="335" y="2783"/>
                      <a:pt x="314" y="2888"/>
                    </a:cubicBezTo>
                    <a:cubicBezTo>
                      <a:pt x="251" y="3013"/>
                      <a:pt x="230" y="3139"/>
                      <a:pt x="251" y="3285"/>
                    </a:cubicBezTo>
                    <a:cubicBezTo>
                      <a:pt x="251" y="3411"/>
                      <a:pt x="293" y="3537"/>
                      <a:pt x="314" y="3662"/>
                    </a:cubicBezTo>
                    <a:lnTo>
                      <a:pt x="398" y="3829"/>
                    </a:lnTo>
                    <a:cubicBezTo>
                      <a:pt x="440" y="3913"/>
                      <a:pt x="502" y="3955"/>
                      <a:pt x="607" y="3955"/>
                    </a:cubicBezTo>
                    <a:cubicBezTo>
                      <a:pt x="753" y="4018"/>
                      <a:pt x="921" y="4039"/>
                      <a:pt x="1067" y="4060"/>
                    </a:cubicBezTo>
                    <a:cubicBezTo>
                      <a:pt x="1151" y="4060"/>
                      <a:pt x="1235" y="4018"/>
                      <a:pt x="1277" y="3934"/>
                    </a:cubicBezTo>
                    <a:cubicBezTo>
                      <a:pt x="1297" y="3913"/>
                      <a:pt x="1297" y="3892"/>
                      <a:pt x="1339" y="3850"/>
                    </a:cubicBezTo>
                    <a:lnTo>
                      <a:pt x="2323" y="3850"/>
                    </a:lnTo>
                    <a:cubicBezTo>
                      <a:pt x="2762" y="3850"/>
                      <a:pt x="3243" y="3829"/>
                      <a:pt x="3683" y="3829"/>
                    </a:cubicBezTo>
                    <a:cubicBezTo>
                      <a:pt x="4130" y="3829"/>
                      <a:pt x="4577" y="3813"/>
                      <a:pt x="5009" y="3809"/>
                    </a:cubicBezTo>
                    <a:lnTo>
                      <a:pt x="5009" y="3809"/>
                    </a:lnTo>
                    <a:cubicBezTo>
                      <a:pt x="3842" y="3872"/>
                      <a:pt x="2695" y="3976"/>
                      <a:pt x="1507" y="4081"/>
                    </a:cubicBezTo>
                    <a:cubicBezTo>
                      <a:pt x="1339" y="4122"/>
                      <a:pt x="1172" y="4185"/>
                      <a:pt x="1067" y="4374"/>
                    </a:cubicBezTo>
                    <a:cubicBezTo>
                      <a:pt x="921" y="4583"/>
                      <a:pt x="837" y="4813"/>
                      <a:pt x="816" y="5085"/>
                    </a:cubicBezTo>
                    <a:lnTo>
                      <a:pt x="189" y="5085"/>
                    </a:lnTo>
                    <a:cubicBezTo>
                      <a:pt x="21" y="5085"/>
                      <a:pt x="0" y="5336"/>
                      <a:pt x="0" y="5420"/>
                    </a:cubicBezTo>
                    <a:cubicBezTo>
                      <a:pt x="0" y="5524"/>
                      <a:pt x="21" y="5754"/>
                      <a:pt x="189" y="5754"/>
                    </a:cubicBezTo>
                    <a:lnTo>
                      <a:pt x="774" y="5754"/>
                    </a:lnTo>
                    <a:cubicBezTo>
                      <a:pt x="816" y="5985"/>
                      <a:pt x="837" y="6194"/>
                      <a:pt x="921" y="6382"/>
                    </a:cubicBezTo>
                    <a:lnTo>
                      <a:pt x="1067" y="6696"/>
                    </a:lnTo>
                    <a:cubicBezTo>
                      <a:pt x="1172" y="6863"/>
                      <a:pt x="1297" y="6968"/>
                      <a:pt x="1507" y="6989"/>
                    </a:cubicBezTo>
                    <a:cubicBezTo>
                      <a:pt x="2678" y="6842"/>
                      <a:pt x="3766" y="6759"/>
                      <a:pt x="4875" y="6675"/>
                    </a:cubicBezTo>
                    <a:cubicBezTo>
                      <a:pt x="5147" y="6654"/>
                      <a:pt x="5461" y="6633"/>
                      <a:pt x="5754" y="6612"/>
                    </a:cubicBezTo>
                    <a:cubicBezTo>
                      <a:pt x="6047" y="6612"/>
                      <a:pt x="6298" y="6570"/>
                      <a:pt x="6591" y="6570"/>
                    </a:cubicBezTo>
                    <a:cubicBezTo>
                      <a:pt x="8119" y="6529"/>
                      <a:pt x="9625" y="6445"/>
                      <a:pt x="11132" y="6424"/>
                    </a:cubicBezTo>
                    <a:cubicBezTo>
                      <a:pt x="12743" y="6382"/>
                      <a:pt x="14333" y="6361"/>
                      <a:pt x="15902" y="6340"/>
                    </a:cubicBezTo>
                    <a:lnTo>
                      <a:pt x="20756" y="6340"/>
                    </a:lnTo>
                    <a:cubicBezTo>
                      <a:pt x="23937" y="6361"/>
                      <a:pt x="27096" y="6361"/>
                      <a:pt x="30256" y="6361"/>
                    </a:cubicBezTo>
                    <a:lnTo>
                      <a:pt x="39671" y="6361"/>
                    </a:lnTo>
                    <a:cubicBezTo>
                      <a:pt x="41241" y="6361"/>
                      <a:pt x="42789" y="6319"/>
                      <a:pt x="44358" y="6278"/>
                    </a:cubicBezTo>
                    <a:cubicBezTo>
                      <a:pt x="45907" y="6257"/>
                      <a:pt x="47413" y="6215"/>
                      <a:pt x="48941" y="6152"/>
                    </a:cubicBezTo>
                    <a:cubicBezTo>
                      <a:pt x="49275" y="6152"/>
                      <a:pt x="49610" y="6131"/>
                      <a:pt x="49945" y="6110"/>
                    </a:cubicBezTo>
                    <a:cubicBezTo>
                      <a:pt x="50301" y="6068"/>
                      <a:pt x="50614" y="6068"/>
                      <a:pt x="50949" y="6047"/>
                    </a:cubicBezTo>
                    <a:cubicBezTo>
                      <a:pt x="51807" y="6006"/>
                      <a:pt x="52644" y="5922"/>
                      <a:pt x="53481" y="5838"/>
                    </a:cubicBezTo>
                    <a:cubicBezTo>
                      <a:pt x="54967" y="5713"/>
                      <a:pt x="56431" y="5524"/>
                      <a:pt x="57938" y="5420"/>
                    </a:cubicBezTo>
                    <a:cubicBezTo>
                      <a:pt x="59465" y="5315"/>
                      <a:pt x="61034" y="5231"/>
                      <a:pt x="62583" y="5127"/>
                    </a:cubicBezTo>
                    <a:cubicBezTo>
                      <a:pt x="63294" y="5085"/>
                      <a:pt x="64006" y="5022"/>
                      <a:pt x="64675" y="4959"/>
                    </a:cubicBezTo>
                    <a:cubicBezTo>
                      <a:pt x="65470" y="4855"/>
                      <a:pt x="66265" y="4708"/>
                      <a:pt x="67060" y="4562"/>
                    </a:cubicBezTo>
                    <a:lnTo>
                      <a:pt x="69341" y="4081"/>
                    </a:lnTo>
                    <a:cubicBezTo>
                      <a:pt x="69697" y="4018"/>
                      <a:pt x="70073" y="3955"/>
                      <a:pt x="70429" y="3913"/>
                    </a:cubicBezTo>
                    <a:cubicBezTo>
                      <a:pt x="70848" y="3850"/>
                      <a:pt x="71266" y="3767"/>
                      <a:pt x="71684" y="3704"/>
                    </a:cubicBezTo>
                    <a:cubicBezTo>
                      <a:pt x="71894" y="3641"/>
                      <a:pt x="71915" y="3390"/>
                      <a:pt x="71915" y="3223"/>
                    </a:cubicBezTo>
                    <a:cubicBezTo>
                      <a:pt x="71915" y="3118"/>
                      <a:pt x="71894" y="3034"/>
                      <a:pt x="71873" y="2930"/>
                    </a:cubicBezTo>
                    <a:cubicBezTo>
                      <a:pt x="71854" y="2875"/>
                      <a:pt x="71804" y="2755"/>
                      <a:pt x="71721" y="2755"/>
                    </a:cubicBezTo>
                    <a:cubicBezTo>
                      <a:pt x="71709" y="2755"/>
                      <a:pt x="71697" y="2757"/>
                      <a:pt x="71684" y="2762"/>
                    </a:cubicBezTo>
                    <a:cubicBezTo>
                      <a:pt x="70952" y="2783"/>
                      <a:pt x="70199" y="2804"/>
                      <a:pt x="69467" y="2825"/>
                    </a:cubicBezTo>
                    <a:cubicBezTo>
                      <a:pt x="68713" y="2867"/>
                      <a:pt x="67981" y="2888"/>
                      <a:pt x="67207" y="2909"/>
                    </a:cubicBezTo>
                    <a:cubicBezTo>
                      <a:pt x="66947" y="2913"/>
                      <a:pt x="66688" y="2914"/>
                      <a:pt x="66429" y="2914"/>
                    </a:cubicBezTo>
                    <a:cubicBezTo>
                      <a:pt x="65225" y="2914"/>
                      <a:pt x="64026" y="2877"/>
                      <a:pt x="62855" y="2825"/>
                    </a:cubicBezTo>
                    <a:cubicBezTo>
                      <a:pt x="63085" y="2804"/>
                      <a:pt x="63336" y="2762"/>
                      <a:pt x="63587" y="2721"/>
                    </a:cubicBezTo>
                    <a:cubicBezTo>
                      <a:pt x="64466" y="2595"/>
                      <a:pt x="65366" y="2469"/>
                      <a:pt x="66244" y="2386"/>
                    </a:cubicBezTo>
                    <a:cubicBezTo>
                      <a:pt x="66726" y="2344"/>
                      <a:pt x="67207" y="2302"/>
                      <a:pt x="67688" y="2260"/>
                    </a:cubicBezTo>
                    <a:cubicBezTo>
                      <a:pt x="67918" y="2239"/>
                      <a:pt x="68148" y="2197"/>
                      <a:pt x="68399" y="2156"/>
                    </a:cubicBezTo>
                    <a:cubicBezTo>
                      <a:pt x="68651" y="2093"/>
                      <a:pt x="68881" y="2030"/>
                      <a:pt x="69153" y="1967"/>
                    </a:cubicBezTo>
                    <a:cubicBezTo>
                      <a:pt x="69236" y="1967"/>
                      <a:pt x="69278" y="1925"/>
                      <a:pt x="69341" y="1842"/>
                    </a:cubicBezTo>
                    <a:cubicBezTo>
                      <a:pt x="69404" y="1737"/>
                      <a:pt x="69446" y="1612"/>
                      <a:pt x="69467" y="1486"/>
                    </a:cubicBezTo>
                    <a:cubicBezTo>
                      <a:pt x="69718" y="1402"/>
                      <a:pt x="69780" y="1026"/>
                      <a:pt x="69780" y="796"/>
                    </a:cubicBezTo>
                    <a:cubicBezTo>
                      <a:pt x="69780" y="670"/>
                      <a:pt x="69760" y="524"/>
                      <a:pt x="69697" y="377"/>
                    </a:cubicBezTo>
                    <a:cubicBezTo>
                      <a:pt x="69655" y="272"/>
                      <a:pt x="69571" y="84"/>
                      <a:pt x="69404" y="84"/>
                    </a:cubicBezTo>
                    <a:cubicBezTo>
                      <a:pt x="68630" y="84"/>
                      <a:pt x="67876" y="42"/>
                      <a:pt x="67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rot="-5400000">
                <a:off x="2599733" y="2942883"/>
                <a:ext cx="3001535" cy="125050"/>
              </a:xfrm>
              <a:custGeom>
                <a:avLst/>
                <a:gdLst/>
                <a:ahLst/>
                <a:cxnLst/>
                <a:rect l="l" t="t" r="r" b="b"/>
                <a:pathLst>
                  <a:path w="70158" h="5002" extrusionOk="0">
                    <a:moveTo>
                      <a:pt x="63671" y="1738"/>
                    </a:moveTo>
                    <a:cubicBezTo>
                      <a:pt x="63713" y="1821"/>
                      <a:pt x="63755" y="1863"/>
                      <a:pt x="63818" y="1905"/>
                    </a:cubicBezTo>
                    <a:cubicBezTo>
                      <a:pt x="63671" y="1905"/>
                      <a:pt x="63546" y="1947"/>
                      <a:pt x="63441" y="1947"/>
                    </a:cubicBezTo>
                    <a:cubicBezTo>
                      <a:pt x="63211" y="1947"/>
                      <a:pt x="62981" y="1968"/>
                      <a:pt x="62751" y="1968"/>
                    </a:cubicBezTo>
                    <a:cubicBezTo>
                      <a:pt x="61705" y="1989"/>
                      <a:pt x="60679" y="2051"/>
                      <a:pt x="59633" y="2072"/>
                    </a:cubicBezTo>
                    <a:cubicBezTo>
                      <a:pt x="59152" y="2093"/>
                      <a:pt x="58692" y="2114"/>
                      <a:pt x="58210" y="2114"/>
                    </a:cubicBezTo>
                    <a:cubicBezTo>
                      <a:pt x="57478" y="2114"/>
                      <a:pt x="56725" y="2156"/>
                      <a:pt x="55992" y="2156"/>
                    </a:cubicBezTo>
                    <a:cubicBezTo>
                      <a:pt x="54298" y="2177"/>
                      <a:pt x="52624" y="2198"/>
                      <a:pt x="50929" y="2219"/>
                    </a:cubicBezTo>
                    <a:cubicBezTo>
                      <a:pt x="47623" y="2282"/>
                      <a:pt x="44359" y="2323"/>
                      <a:pt x="41053" y="2386"/>
                    </a:cubicBezTo>
                    <a:cubicBezTo>
                      <a:pt x="38710" y="2407"/>
                      <a:pt x="36345" y="2491"/>
                      <a:pt x="34002" y="2574"/>
                    </a:cubicBezTo>
                    <a:cubicBezTo>
                      <a:pt x="30466" y="2679"/>
                      <a:pt x="26909" y="2742"/>
                      <a:pt x="23373" y="2846"/>
                    </a:cubicBezTo>
                    <a:cubicBezTo>
                      <a:pt x="22682" y="2888"/>
                      <a:pt x="21971" y="2909"/>
                      <a:pt x="21259" y="2951"/>
                    </a:cubicBezTo>
                    <a:cubicBezTo>
                      <a:pt x="19251" y="3056"/>
                      <a:pt x="17242" y="3139"/>
                      <a:pt x="15212" y="3244"/>
                    </a:cubicBezTo>
                    <a:cubicBezTo>
                      <a:pt x="13266" y="3349"/>
                      <a:pt x="11279" y="3432"/>
                      <a:pt x="9312" y="3537"/>
                    </a:cubicBezTo>
                    <a:cubicBezTo>
                      <a:pt x="9124" y="3537"/>
                      <a:pt x="8935" y="3558"/>
                      <a:pt x="8768" y="3558"/>
                    </a:cubicBezTo>
                    <a:cubicBezTo>
                      <a:pt x="9291" y="3516"/>
                      <a:pt x="9835" y="3474"/>
                      <a:pt x="10358" y="3432"/>
                    </a:cubicBezTo>
                    <a:cubicBezTo>
                      <a:pt x="12220" y="3307"/>
                      <a:pt x="14062" y="3139"/>
                      <a:pt x="15924" y="3014"/>
                    </a:cubicBezTo>
                    <a:cubicBezTo>
                      <a:pt x="16572" y="2951"/>
                      <a:pt x="17242" y="2909"/>
                      <a:pt x="17870" y="2846"/>
                    </a:cubicBezTo>
                    <a:cubicBezTo>
                      <a:pt x="18204" y="2826"/>
                      <a:pt x="18539" y="2805"/>
                      <a:pt x="18853" y="2805"/>
                    </a:cubicBezTo>
                    <a:cubicBezTo>
                      <a:pt x="20799" y="2700"/>
                      <a:pt x="22724" y="2574"/>
                      <a:pt x="24670" y="2470"/>
                    </a:cubicBezTo>
                    <a:cubicBezTo>
                      <a:pt x="25026" y="2428"/>
                      <a:pt x="25423" y="2407"/>
                      <a:pt x="25779" y="2386"/>
                    </a:cubicBezTo>
                    <a:cubicBezTo>
                      <a:pt x="26344" y="2365"/>
                      <a:pt x="26888" y="2323"/>
                      <a:pt x="27411" y="2323"/>
                    </a:cubicBezTo>
                    <a:lnTo>
                      <a:pt x="33374" y="2093"/>
                    </a:lnTo>
                    <a:cubicBezTo>
                      <a:pt x="33813" y="2072"/>
                      <a:pt x="34253" y="2072"/>
                      <a:pt x="34671" y="2051"/>
                    </a:cubicBezTo>
                    <a:lnTo>
                      <a:pt x="35027" y="2051"/>
                    </a:lnTo>
                    <a:cubicBezTo>
                      <a:pt x="35341" y="2051"/>
                      <a:pt x="35655" y="2051"/>
                      <a:pt x="35927" y="2010"/>
                    </a:cubicBezTo>
                    <a:cubicBezTo>
                      <a:pt x="37914" y="1968"/>
                      <a:pt x="39944" y="1947"/>
                      <a:pt x="41932" y="1884"/>
                    </a:cubicBezTo>
                    <a:cubicBezTo>
                      <a:pt x="42832" y="1863"/>
                      <a:pt x="43752" y="1842"/>
                      <a:pt x="44673" y="1842"/>
                    </a:cubicBezTo>
                    <a:cubicBezTo>
                      <a:pt x="47623" y="1800"/>
                      <a:pt x="50615" y="1779"/>
                      <a:pt x="53565" y="1758"/>
                    </a:cubicBezTo>
                    <a:cubicBezTo>
                      <a:pt x="56683" y="1758"/>
                      <a:pt x="59675" y="1738"/>
                      <a:pt x="62709" y="1738"/>
                    </a:cubicBezTo>
                    <a:close/>
                    <a:moveTo>
                      <a:pt x="57248" y="1"/>
                    </a:moveTo>
                    <a:cubicBezTo>
                      <a:pt x="54549" y="1"/>
                      <a:pt x="51891" y="43"/>
                      <a:pt x="49192" y="64"/>
                    </a:cubicBezTo>
                    <a:cubicBezTo>
                      <a:pt x="47184" y="85"/>
                      <a:pt x="45154" y="105"/>
                      <a:pt x="43145" y="105"/>
                    </a:cubicBezTo>
                    <a:cubicBezTo>
                      <a:pt x="42267" y="105"/>
                      <a:pt x="41346" y="147"/>
                      <a:pt x="40446" y="168"/>
                    </a:cubicBezTo>
                    <a:cubicBezTo>
                      <a:pt x="38438" y="210"/>
                      <a:pt x="36429" y="252"/>
                      <a:pt x="34420" y="294"/>
                    </a:cubicBezTo>
                    <a:cubicBezTo>
                      <a:pt x="33834" y="294"/>
                      <a:pt x="33269" y="315"/>
                      <a:pt x="32684" y="315"/>
                    </a:cubicBezTo>
                    <a:cubicBezTo>
                      <a:pt x="32349" y="315"/>
                      <a:pt x="32035" y="336"/>
                      <a:pt x="31700" y="336"/>
                    </a:cubicBezTo>
                    <a:lnTo>
                      <a:pt x="25737" y="587"/>
                    </a:lnTo>
                    <a:cubicBezTo>
                      <a:pt x="25130" y="608"/>
                      <a:pt x="24523" y="629"/>
                      <a:pt x="23896" y="670"/>
                    </a:cubicBezTo>
                    <a:cubicBezTo>
                      <a:pt x="23561" y="670"/>
                      <a:pt x="23226" y="691"/>
                      <a:pt x="22870" y="712"/>
                    </a:cubicBezTo>
                    <a:cubicBezTo>
                      <a:pt x="20883" y="817"/>
                      <a:pt x="18937" y="922"/>
                      <a:pt x="16949" y="1026"/>
                    </a:cubicBezTo>
                    <a:cubicBezTo>
                      <a:pt x="15924" y="1068"/>
                      <a:pt x="14898" y="1131"/>
                      <a:pt x="13873" y="1214"/>
                    </a:cubicBezTo>
                    <a:cubicBezTo>
                      <a:pt x="12137" y="1319"/>
                      <a:pt x="10379" y="1424"/>
                      <a:pt x="8642" y="1549"/>
                    </a:cubicBezTo>
                    <a:cubicBezTo>
                      <a:pt x="7136" y="1654"/>
                      <a:pt x="5608" y="1738"/>
                      <a:pt x="4102" y="1800"/>
                    </a:cubicBezTo>
                    <a:cubicBezTo>
                      <a:pt x="3872" y="1842"/>
                      <a:pt x="3621" y="1842"/>
                      <a:pt x="3370" y="1863"/>
                    </a:cubicBezTo>
                    <a:cubicBezTo>
                      <a:pt x="2972" y="1884"/>
                      <a:pt x="2574" y="1884"/>
                      <a:pt x="2198" y="1905"/>
                    </a:cubicBezTo>
                    <a:cubicBezTo>
                      <a:pt x="1842" y="1947"/>
                      <a:pt x="1507" y="1947"/>
                      <a:pt x="1152" y="1947"/>
                    </a:cubicBezTo>
                    <a:cubicBezTo>
                      <a:pt x="1110" y="1863"/>
                      <a:pt x="1005" y="1779"/>
                      <a:pt x="942" y="1779"/>
                    </a:cubicBezTo>
                    <a:cubicBezTo>
                      <a:pt x="691" y="1800"/>
                      <a:pt x="482" y="1842"/>
                      <a:pt x="252" y="1863"/>
                    </a:cubicBezTo>
                    <a:cubicBezTo>
                      <a:pt x="147" y="1863"/>
                      <a:pt x="43" y="1905"/>
                      <a:pt x="22" y="2051"/>
                    </a:cubicBezTo>
                    <a:cubicBezTo>
                      <a:pt x="1" y="2177"/>
                      <a:pt x="64" y="2302"/>
                      <a:pt x="168" y="2323"/>
                    </a:cubicBezTo>
                    <a:cubicBezTo>
                      <a:pt x="273" y="2365"/>
                      <a:pt x="357" y="2386"/>
                      <a:pt x="461" y="2407"/>
                    </a:cubicBezTo>
                    <a:cubicBezTo>
                      <a:pt x="566" y="2428"/>
                      <a:pt x="650" y="2428"/>
                      <a:pt x="754" y="2428"/>
                    </a:cubicBezTo>
                    <a:cubicBezTo>
                      <a:pt x="984" y="2554"/>
                      <a:pt x="1256" y="2574"/>
                      <a:pt x="1507" y="2574"/>
                    </a:cubicBezTo>
                    <a:cubicBezTo>
                      <a:pt x="2072" y="2574"/>
                      <a:pt x="2637" y="2554"/>
                      <a:pt x="3181" y="2512"/>
                    </a:cubicBezTo>
                    <a:cubicBezTo>
                      <a:pt x="3432" y="2512"/>
                      <a:pt x="3642" y="2491"/>
                      <a:pt x="3872" y="2491"/>
                    </a:cubicBezTo>
                    <a:lnTo>
                      <a:pt x="6843" y="2344"/>
                    </a:lnTo>
                    <a:cubicBezTo>
                      <a:pt x="8056" y="2282"/>
                      <a:pt x="9228" y="2198"/>
                      <a:pt x="10442" y="2156"/>
                    </a:cubicBezTo>
                    <a:cubicBezTo>
                      <a:pt x="12137" y="2051"/>
                      <a:pt x="13831" y="1968"/>
                      <a:pt x="15526" y="1863"/>
                    </a:cubicBezTo>
                    <a:cubicBezTo>
                      <a:pt x="15924" y="1842"/>
                      <a:pt x="16321" y="1842"/>
                      <a:pt x="16719" y="1821"/>
                    </a:cubicBezTo>
                    <a:cubicBezTo>
                      <a:pt x="17702" y="1758"/>
                      <a:pt x="18707" y="1717"/>
                      <a:pt x="19690" y="1675"/>
                    </a:cubicBezTo>
                    <a:cubicBezTo>
                      <a:pt x="20694" y="1633"/>
                      <a:pt x="21678" y="1570"/>
                      <a:pt x="22682" y="1549"/>
                    </a:cubicBezTo>
                    <a:cubicBezTo>
                      <a:pt x="23059" y="1528"/>
                      <a:pt x="23456" y="1507"/>
                      <a:pt x="23854" y="1507"/>
                    </a:cubicBezTo>
                    <a:cubicBezTo>
                      <a:pt x="25423" y="1445"/>
                      <a:pt x="27013" y="1403"/>
                      <a:pt x="28583" y="1340"/>
                    </a:cubicBezTo>
                    <a:cubicBezTo>
                      <a:pt x="29545" y="1319"/>
                      <a:pt x="30528" y="1298"/>
                      <a:pt x="31512" y="1235"/>
                    </a:cubicBezTo>
                    <a:cubicBezTo>
                      <a:pt x="31909" y="1235"/>
                      <a:pt x="32265" y="1214"/>
                      <a:pt x="32663" y="1214"/>
                    </a:cubicBezTo>
                    <a:cubicBezTo>
                      <a:pt x="34190" y="1194"/>
                      <a:pt x="35717" y="1152"/>
                      <a:pt x="37245" y="1131"/>
                    </a:cubicBezTo>
                    <a:cubicBezTo>
                      <a:pt x="38751" y="1110"/>
                      <a:pt x="40258" y="1089"/>
                      <a:pt x="41764" y="1047"/>
                    </a:cubicBezTo>
                    <a:lnTo>
                      <a:pt x="45928" y="1047"/>
                    </a:lnTo>
                    <a:cubicBezTo>
                      <a:pt x="47477" y="1047"/>
                      <a:pt x="48983" y="1047"/>
                      <a:pt x="50531" y="1026"/>
                    </a:cubicBezTo>
                    <a:lnTo>
                      <a:pt x="55428" y="1026"/>
                    </a:lnTo>
                    <a:cubicBezTo>
                      <a:pt x="53063" y="1047"/>
                      <a:pt x="50678" y="1089"/>
                      <a:pt x="48334" y="1131"/>
                    </a:cubicBezTo>
                    <a:cubicBezTo>
                      <a:pt x="47330" y="1152"/>
                      <a:pt x="46368" y="1152"/>
                      <a:pt x="45384" y="1194"/>
                    </a:cubicBezTo>
                    <a:cubicBezTo>
                      <a:pt x="44966" y="1194"/>
                      <a:pt x="44505" y="1194"/>
                      <a:pt x="44087" y="1214"/>
                    </a:cubicBezTo>
                    <a:cubicBezTo>
                      <a:pt x="42664" y="1235"/>
                      <a:pt x="41241" y="1298"/>
                      <a:pt x="39798" y="1319"/>
                    </a:cubicBezTo>
                    <a:cubicBezTo>
                      <a:pt x="38166" y="1361"/>
                      <a:pt x="36513" y="1403"/>
                      <a:pt x="34860" y="1445"/>
                    </a:cubicBezTo>
                    <a:cubicBezTo>
                      <a:pt x="34567" y="1445"/>
                      <a:pt x="34316" y="1466"/>
                      <a:pt x="34023" y="1466"/>
                    </a:cubicBezTo>
                    <a:cubicBezTo>
                      <a:pt x="33144" y="1528"/>
                      <a:pt x="32265" y="1549"/>
                      <a:pt x="31386" y="1612"/>
                    </a:cubicBezTo>
                    <a:lnTo>
                      <a:pt x="26051" y="1842"/>
                    </a:lnTo>
                    <a:cubicBezTo>
                      <a:pt x="25779" y="1842"/>
                      <a:pt x="25528" y="1863"/>
                      <a:pt x="25256" y="1884"/>
                    </a:cubicBezTo>
                    <a:cubicBezTo>
                      <a:pt x="24398" y="1947"/>
                      <a:pt x="23519" y="2030"/>
                      <a:pt x="22640" y="2072"/>
                    </a:cubicBezTo>
                    <a:cubicBezTo>
                      <a:pt x="21071" y="2177"/>
                      <a:pt x="19544" y="2282"/>
                      <a:pt x="17974" y="2386"/>
                    </a:cubicBezTo>
                    <a:cubicBezTo>
                      <a:pt x="17556" y="2407"/>
                      <a:pt x="17095" y="2470"/>
                      <a:pt x="16677" y="2491"/>
                    </a:cubicBezTo>
                    <a:cubicBezTo>
                      <a:pt x="15694" y="2574"/>
                      <a:pt x="14689" y="2658"/>
                      <a:pt x="13706" y="2763"/>
                    </a:cubicBezTo>
                    <a:cubicBezTo>
                      <a:pt x="12450" y="2867"/>
                      <a:pt x="11153" y="2972"/>
                      <a:pt x="9898" y="3077"/>
                    </a:cubicBezTo>
                    <a:cubicBezTo>
                      <a:pt x="8161" y="3223"/>
                      <a:pt x="6383" y="3391"/>
                      <a:pt x="4625" y="3537"/>
                    </a:cubicBezTo>
                    <a:cubicBezTo>
                      <a:pt x="4207" y="3558"/>
                      <a:pt x="3788" y="3621"/>
                      <a:pt x="3349" y="3642"/>
                    </a:cubicBezTo>
                    <a:lnTo>
                      <a:pt x="1068" y="3872"/>
                    </a:lnTo>
                    <a:cubicBezTo>
                      <a:pt x="984" y="3872"/>
                      <a:pt x="901" y="3935"/>
                      <a:pt x="901" y="4039"/>
                    </a:cubicBezTo>
                    <a:cubicBezTo>
                      <a:pt x="901" y="4123"/>
                      <a:pt x="984" y="4186"/>
                      <a:pt x="1068" y="4186"/>
                    </a:cubicBezTo>
                    <a:cubicBezTo>
                      <a:pt x="1361" y="4186"/>
                      <a:pt x="1612" y="4227"/>
                      <a:pt x="1905" y="4227"/>
                    </a:cubicBezTo>
                    <a:cubicBezTo>
                      <a:pt x="1884" y="4290"/>
                      <a:pt x="1842" y="4374"/>
                      <a:pt x="1842" y="4458"/>
                    </a:cubicBezTo>
                    <a:cubicBezTo>
                      <a:pt x="1842" y="4751"/>
                      <a:pt x="2093" y="5002"/>
                      <a:pt x="2407" y="5002"/>
                    </a:cubicBezTo>
                    <a:cubicBezTo>
                      <a:pt x="4562" y="4876"/>
                      <a:pt x="6717" y="4709"/>
                      <a:pt x="8893" y="4604"/>
                    </a:cubicBezTo>
                    <a:cubicBezTo>
                      <a:pt x="10777" y="4541"/>
                      <a:pt x="12660" y="4437"/>
                      <a:pt x="14543" y="4353"/>
                    </a:cubicBezTo>
                    <a:cubicBezTo>
                      <a:pt x="16593" y="4248"/>
                      <a:pt x="18686" y="4144"/>
                      <a:pt x="20757" y="4060"/>
                    </a:cubicBezTo>
                    <a:cubicBezTo>
                      <a:pt x="21406" y="4039"/>
                      <a:pt x="22075" y="4018"/>
                      <a:pt x="22724" y="3955"/>
                    </a:cubicBezTo>
                    <a:cubicBezTo>
                      <a:pt x="22912" y="3955"/>
                      <a:pt x="23080" y="3935"/>
                      <a:pt x="23289" y="3935"/>
                    </a:cubicBezTo>
                    <a:cubicBezTo>
                      <a:pt x="26637" y="3851"/>
                      <a:pt x="29984" y="3746"/>
                      <a:pt x="33332" y="3663"/>
                    </a:cubicBezTo>
                    <a:cubicBezTo>
                      <a:pt x="35132" y="3621"/>
                      <a:pt x="36931" y="3558"/>
                      <a:pt x="38710" y="3537"/>
                    </a:cubicBezTo>
                    <a:cubicBezTo>
                      <a:pt x="39358" y="3516"/>
                      <a:pt x="39986" y="3516"/>
                      <a:pt x="40635" y="3495"/>
                    </a:cubicBezTo>
                    <a:lnTo>
                      <a:pt x="50908" y="3328"/>
                    </a:lnTo>
                    <a:lnTo>
                      <a:pt x="55302" y="3244"/>
                    </a:lnTo>
                    <a:cubicBezTo>
                      <a:pt x="56578" y="3223"/>
                      <a:pt x="57834" y="3223"/>
                      <a:pt x="59068" y="3181"/>
                    </a:cubicBezTo>
                    <a:cubicBezTo>
                      <a:pt x="60114" y="3139"/>
                      <a:pt x="61140" y="3098"/>
                      <a:pt x="62186" y="3077"/>
                    </a:cubicBezTo>
                    <a:cubicBezTo>
                      <a:pt x="62709" y="3035"/>
                      <a:pt x="63232" y="3035"/>
                      <a:pt x="63734" y="3014"/>
                    </a:cubicBezTo>
                    <a:lnTo>
                      <a:pt x="67270" y="2784"/>
                    </a:lnTo>
                    <a:lnTo>
                      <a:pt x="67270" y="2784"/>
                    </a:lnTo>
                    <a:cubicBezTo>
                      <a:pt x="67187" y="2888"/>
                      <a:pt x="67187" y="3035"/>
                      <a:pt x="67208" y="3139"/>
                    </a:cubicBezTo>
                    <a:cubicBezTo>
                      <a:pt x="67228" y="3286"/>
                      <a:pt x="67312" y="3391"/>
                      <a:pt x="67438" y="3432"/>
                    </a:cubicBezTo>
                    <a:cubicBezTo>
                      <a:pt x="67513" y="3478"/>
                      <a:pt x="67621" y="3512"/>
                      <a:pt x="67715" y="3512"/>
                    </a:cubicBezTo>
                    <a:cubicBezTo>
                      <a:pt x="67751" y="3512"/>
                      <a:pt x="67785" y="3507"/>
                      <a:pt x="67814" y="3495"/>
                    </a:cubicBezTo>
                    <a:cubicBezTo>
                      <a:pt x="68065" y="3391"/>
                      <a:pt x="68337" y="3286"/>
                      <a:pt x="68568" y="3181"/>
                    </a:cubicBezTo>
                    <a:lnTo>
                      <a:pt x="68547" y="3181"/>
                    </a:lnTo>
                    <a:cubicBezTo>
                      <a:pt x="68568" y="3181"/>
                      <a:pt x="68568" y="3139"/>
                      <a:pt x="68588" y="3139"/>
                    </a:cubicBezTo>
                    <a:cubicBezTo>
                      <a:pt x="68630" y="3139"/>
                      <a:pt x="68651" y="3118"/>
                      <a:pt x="68651" y="3118"/>
                    </a:cubicBezTo>
                    <a:lnTo>
                      <a:pt x="68630" y="3118"/>
                    </a:lnTo>
                    <a:cubicBezTo>
                      <a:pt x="68756" y="3077"/>
                      <a:pt x="68881" y="3014"/>
                      <a:pt x="69049" y="2930"/>
                    </a:cubicBezTo>
                    <a:cubicBezTo>
                      <a:pt x="69174" y="2888"/>
                      <a:pt x="69321" y="2805"/>
                      <a:pt x="69467" y="2763"/>
                    </a:cubicBezTo>
                    <a:cubicBezTo>
                      <a:pt x="69614" y="2679"/>
                      <a:pt x="69739" y="2595"/>
                      <a:pt x="69907" y="2512"/>
                    </a:cubicBezTo>
                    <a:cubicBezTo>
                      <a:pt x="70053" y="2449"/>
                      <a:pt x="70158" y="2240"/>
                      <a:pt x="70158" y="2051"/>
                    </a:cubicBezTo>
                    <a:cubicBezTo>
                      <a:pt x="70158" y="1947"/>
                      <a:pt x="70137" y="1863"/>
                      <a:pt x="70095" y="1758"/>
                    </a:cubicBezTo>
                    <a:cubicBezTo>
                      <a:pt x="70011" y="1654"/>
                      <a:pt x="69907" y="1528"/>
                      <a:pt x="69781" y="1507"/>
                    </a:cubicBezTo>
                    <a:cubicBezTo>
                      <a:pt x="69635" y="1466"/>
                      <a:pt x="69509" y="1445"/>
                      <a:pt x="69384" y="1445"/>
                    </a:cubicBezTo>
                    <a:lnTo>
                      <a:pt x="69300" y="1445"/>
                    </a:lnTo>
                    <a:cubicBezTo>
                      <a:pt x="69216" y="1445"/>
                      <a:pt x="69112" y="1445"/>
                      <a:pt x="69049" y="1466"/>
                    </a:cubicBezTo>
                    <a:cubicBezTo>
                      <a:pt x="68840" y="1507"/>
                      <a:pt x="68651" y="1528"/>
                      <a:pt x="68442" y="1528"/>
                    </a:cubicBezTo>
                    <a:cubicBezTo>
                      <a:pt x="68275" y="1528"/>
                      <a:pt x="68128" y="1549"/>
                      <a:pt x="67940" y="1549"/>
                    </a:cubicBezTo>
                    <a:cubicBezTo>
                      <a:pt x="67500" y="1570"/>
                      <a:pt x="67082" y="1612"/>
                      <a:pt x="66643" y="1654"/>
                    </a:cubicBezTo>
                    <a:cubicBezTo>
                      <a:pt x="66538" y="1654"/>
                      <a:pt x="66392" y="1675"/>
                      <a:pt x="66287" y="1675"/>
                    </a:cubicBezTo>
                    <a:cubicBezTo>
                      <a:pt x="66350" y="1633"/>
                      <a:pt x="66371" y="1570"/>
                      <a:pt x="66371" y="1528"/>
                    </a:cubicBezTo>
                    <a:cubicBezTo>
                      <a:pt x="66392" y="1466"/>
                      <a:pt x="66392" y="1424"/>
                      <a:pt x="66392" y="1361"/>
                    </a:cubicBezTo>
                    <a:cubicBezTo>
                      <a:pt x="66392" y="1340"/>
                      <a:pt x="66392" y="1298"/>
                      <a:pt x="66433" y="1256"/>
                    </a:cubicBezTo>
                    <a:cubicBezTo>
                      <a:pt x="66433" y="1214"/>
                      <a:pt x="66433" y="1152"/>
                      <a:pt x="66392" y="1131"/>
                    </a:cubicBezTo>
                    <a:cubicBezTo>
                      <a:pt x="66392" y="1131"/>
                      <a:pt x="66433" y="1131"/>
                      <a:pt x="66433" y="1110"/>
                    </a:cubicBezTo>
                    <a:cubicBezTo>
                      <a:pt x="66496" y="1047"/>
                      <a:pt x="66580" y="1005"/>
                      <a:pt x="66643" y="901"/>
                    </a:cubicBezTo>
                    <a:cubicBezTo>
                      <a:pt x="66684" y="817"/>
                      <a:pt x="66705" y="712"/>
                      <a:pt x="66705" y="608"/>
                    </a:cubicBezTo>
                    <a:cubicBezTo>
                      <a:pt x="66705" y="503"/>
                      <a:pt x="66684" y="419"/>
                      <a:pt x="66643" y="315"/>
                    </a:cubicBezTo>
                    <a:cubicBezTo>
                      <a:pt x="66601" y="294"/>
                      <a:pt x="66580" y="252"/>
                      <a:pt x="66559" y="210"/>
                    </a:cubicBezTo>
                    <a:cubicBezTo>
                      <a:pt x="66475" y="147"/>
                      <a:pt x="66392" y="105"/>
                      <a:pt x="66329" y="85"/>
                    </a:cubicBezTo>
                    <a:cubicBezTo>
                      <a:pt x="66161" y="43"/>
                      <a:pt x="65973" y="1"/>
                      <a:pt x="65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493202" y="4376775"/>
                <a:ext cx="3754964" cy="204025"/>
              </a:xfrm>
              <a:custGeom>
                <a:avLst/>
                <a:gdLst/>
                <a:ahLst/>
                <a:cxnLst/>
                <a:rect l="l" t="t" r="r" b="b"/>
                <a:pathLst>
                  <a:path w="60701" h="8161" extrusionOk="0">
                    <a:moveTo>
                      <a:pt x="37622" y="649"/>
                    </a:moveTo>
                    <a:cubicBezTo>
                      <a:pt x="38270" y="670"/>
                      <a:pt x="38940" y="670"/>
                      <a:pt x="39609" y="712"/>
                    </a:cubicBezTo>
                    <a:cubicBezTo>
                      <a:pt x="41220" y="732"/>
                      <a:pt x="42852" y="774"/>
                      <a:pt x="44464" y="816"/>
                    </a:cubicBezTo>
                    <a:cubicBezTo>
                      <a:pt x="44715" y="816"/>
                      <a:pt x="44987" y="837"/>
                      <a:pt x="45217" y="837"/>
                    </a:cubicBezTo>
                    <a:cubicBezTo>
                      <a:pt x="46033" y="858"/>
                      <a:pt x="46870" y="900"/>
                      <a:pt x="47686" y="942"/>
                    </a:cubicBezTo>
                    <a:cubicBezTo>
                      <a:pt x="48816" y="1004"/>
                      <a:pt x="49925" y="1025"/>
                      <a:pt x="51075" y="1067"/>
                    </a:cubicBezTo>
                    <a:cubicBezTo>
                      <a:pt x="52352" y="1151"/>
                      <a:pt x="53649" y="1193"/>
                      <a:pt x="54925" y="1277"/>
                    </a:cubicBezTo>
                    <a:cubicBezTo>
                      <a:pt x="55344" y="1297"/>
                      <a:pt x="55783" y="1339"/>
                      <a:pt x="56223" y="1360"/>
                    </a:cubicBezTo>
                    <a:cubicBezTo>
                      <a:pt x="56474" y="1381"/>
                      <a:pt x="56725" y="1381"/>
                      <a:pt x="56976" y="1402"/>
                    </a:cubicBezTo>
                    <a:cubicBezTo>
                      <a:pt x="57018" y="1402"/>
                      <a:pt x="57060" y="1402"/>
                      <a:pt x="57143" y="1444"/>
                    </a:cubicBezTo>
                    <a:cubicBezTo>
                      <a:pt x="56746" y="1465"/>
                      <a:pt x="56369" y="1465"/>
                      <a:pt x="55972" y="1486"/>
                    </a:cubicBezTo>
                    <a:cubicBezTo>
                      <a:pt x="55930" y="1486"/>
                      <a:pt x="55867" y="1465"/>
                      <a:pt x="55804" y="1465"/>
                    </a:cubicBezTo>
                    <a:lnTo>
                      <a:pt x="55532" y="1465"/>
                    </a:lnTo>
                    <a:cubicBezTo>
                      <a:pt x="55344" y="1465"/>
                      <a:pt x="55135" y="1486"/>
                      <a:pt x="54946" y="1486"/>
                    </a:cubicBezTo>
                    <a:lnTo>
                      <a:pt x="54821" y="1486"/>
                    </a:lnTo>
                    <a:cubicBezTo>
                      <a:pt x="54737" y="1381"/>
                      <a:pt x="54591" y="1297"/>
                      <a:pt x="54423" y="1297"/>
                    </a:cubicBezTo>
                    <a:cubicBezTo>
                      <a:pt x="53607" y="1297"/>
                      <a:pt x="52812" y="1339"/>
                      <a:pt x="51996" y="1360"/>
                    </a:cubicBezTo>
                    <a:cubicBezTo>
                      <a:pt x="51306" y="1381"/>
                      <a:pt x="50615" y="1423"/>
                      <a:pt x="49925" y="1444"/>
                    </a:cubicBezTo>
                    <a:cubicBezTo>
                      <a:pt x="49004" y="1486"/>
                      <a:pt x="48062" y="1507"/>
                      <a:pt x="47163" y="1549"/>
                    </a:cubicBezTo>
                    <a:cubicBezTo>
                      <a:pt x="46137" y="1590"/>
                      <a:pt x="45112" y="1611"/>
                      <a:pt x="44087" y="1674"/>
                    </a:cubicBezTo>
                    <a:cubicBezTo>
                      <a:pt x="43815" y="1674"/>
                      <a:pt x="43543" y="1695"/>
                      <a:pt x="43271" y="1695"/>
                    </a:cubicBezTo>
                    <a:lnTo>
                      <a:pt x="38877" y="1695"/>
                    </a:lnTo>
                    <a:cubicBezTo>
                      <a:pt x="37747" y="1653"/>
                      <a:pt x="36596" y="1590"/>
                      <a:pt x="35466" y="1569"/>
                    </a:cubicBezTo>
                    <a:cubicBezTo>
                      <a:pt x="34337" y="1507"/>
                      <a:pt x="33228" y="1465"/>
                      <a:pt x="32098" y="1444"/>
                    </a:cubicBezTo>
                    <a:cubicBezTo>
                      <a:pt x="31972" y="1444"/>
                      <a:pt x="31826" y="1402"/>
                      <a:pt x="31700" y="1402"/>
                    </a:cubicBezTo>
                    <a:cubicBezTo>
                      <a:pt x="31282" y="1381"/>
                      <a:pt x="30863" y="1360"/>
                      <a:pt x="30424" y="1339"/>
                    </a:cubicBezTo>
                    <a:cubicBezTo>
                      <a:pt x="28645" y="1193"/>
                      <a:pt x="26888" y="1109"/>
                      <a:pt x="25109" y="963"/>
                    </a:cubicBezTo>
                    <a:cubicBezTo>
                      <a:pt x="26469" y="858"/>
                      <a:pt x="27850" y="816"/>
                      <a:pt x="29210" y="732"/>
                    </a:cubicBezTo>
                    <a:lnTo>
                      <a:pt x="29880" y="732"/>
                    </a:lnTo>
                    <a:cubicBezTo>
                      <a:pt x="30612" y="732"/>
                      <a:pt x="31344" y="712"/>
                      <a:pt x="32077" y="712"/>
                    </a:cubicBezTo>
                    <a:cubicBezTo>
                      <a:pt x="33688" y="670"/>
                      <a:pt x="35341" y="670"/>
                      <a:pt x="36952" y="649"/>
                    </a:cubicBezTo>
                    <a:close/>
                    <a:moveTo>
                      <a:pt x="18958" y="1277"/>
                    </a:moveTo>
                    <a:cubicBezTo>
                      <a:pt x="19795" y="1297"/>
                      <a:pt x="20632" y="1360"/>
                      <a:pt x="21469" y="1381"/>
                    </a:cubicBezTo>
                    <a:lnTo>
                      <a:pt x="22724" y="1465"/>
                    </a:lnTo>
                    <a:lnTo>
                      <a:pt x="30487" y="2009"/>
                    </a:lnTo>
                    <a:cubicBezTo>
                      <a:pt x="30633" y="2009"/>
                      <a:pt x="30759" y="2030"/>
                      <a:pt x="30884" y="2030"/>
                    </a:cubicBezTo>
                    <a:lnTo>
                      <a:pt x="27620" y="2030"/>
                    </a:lnTo>
                    <a:cubicBezTo>
                      <a:pt x="25611" y="2030"/>
                      <a:pt x="23582" y="2009"/>
                      <a:pt x="21573" y="2009"/>
                    </a:cubicBezTo>
                    <a:cubicBezTo>
                      <a:pt x="19418" y="1967"/>
                      <a:pt x="17263" y="1967"/>
                      <a:pt x="15150" y="1946"/>
                    </a:cubicBezTo>
                    <a:cubicBezTo>
                      <a:pt x="14208" y="1946"/>
                      <a:pt x="13246" y="1904"/>
                      <a:pt x="12304" y="1904"/>
                    </a:cubicBezTo>
                    <a:cubicBezTo>
                      <a:pt x="12743" y="1862"/>
                      <a:pt x="13183" y="1841"/>
                      <a:pt x="13622" y="1779"/>
                    </a:cubicBezTo>
                    <a:cubicBezTo>
                      <a:pt x="15233" y="1632"/>
                      <a:pt x="16803" y="1465"/>
                      <a:pt x="18393" y="1339"/>
                    </a:cubicBezTo>
                    <a:cubicBezTo>
                      <a:pt x="18560" y="1297"/>
                      <a:pt x="18769" y="1297"/>
                      <a:pt x="18958" y="1277"/>
                    </a:cubicBezTo>
                    <a:close/>
                    <a:moveTo>
                      <a:pt x="56716" y="2511"/>
                    </a:moveTo>
                    <a:lnTo>
                      <a:pt x="56716" y="2511"/>
                    </a:lnTo>
                    <a:cubicBezTo>
                      <a:pt x="56654" y="2513"/>
                      <a:pt x="56575" y="2533"/>
                      <a:pt x="56516" y="2553"/>
                    </a:cubicBezTo>
                    <a:cubicBezTo>
                      <a:pt x="56306" y="2553"/>
                      <a:pt x="56097" y="2553"/>
                      <a:pt x="55888" y="2595"/>
                    </a:cubicBezTo>
                    <a:cubicBezTo>
                      <a:pt x="55532" y="2595"/>
                      <a:pt x="55197" y="2616"/>
                      <a:pt x="54821" y="2616"/>
                    </a:cubicBezTo>
                    <a:cubicBezTo>
                      <a:pt x="54988" y="2595"/>
                      <a:pt x="55156" y="2553"/>
                      <a:pt x="55323" y="2532"/>
                    </a:cubicBezTo>
                    <a:cubicBezTo>
                      <a:pt x="55781" y="2532"/>
                      <a:pt x="56239" y="2513"/>
                      <a:pt x="56716" y="2511"/>
                    </a:cubicBezTo>
                    <a:close/>
                    <a:moveTo>
                      <a:pt x="49611" y="2616"/>
                    </a:moveTo>
                    <a:cubicBezTo>
                      <a:pt x="49674" y="2657"/>
                      <a:pt x="49736" y="2720"/>
                      <a:pt x="49820" y="2720"/>
                    </a:cubicBezTo>
                    <a:lnTo>
                      <a:pt x="49883" y="2720"/>
                    </a:lnTo>
                    <a:cubicBezTo>
                      <a:pt x="48544" y="2804"/>
                      <a:pt x="47205" y="2825"/>
                      <a:pt x="45886" y="2888"/>
                    </a:cubicBezTo>
                    <a:cubicBezTo>
                      <a:pt x="44736" y="2929"/>
                      <a:pt x="43606" y="2992"/>
                      <a:pt x="42455" y="3013"/>
                    </a:cubicBezTo>
                    <a:cubicBezTo>
                      <a:pt x="39777" y="3118"/>
                      <a:pt x="37119" y="3243"/>
                      <a:pt x="34483" y="3348"/>
                    </a:cubicBezTo>
                    <a:cubicBezTo>
                      <a:pt x="33541" y="3411"/>
                      <a:pt x="32558" y="3432"/>
                      <a:pt x="31616" y="3473"/>
                    </a:cubicBezTo>
                    <a:cubicBezTo>
                      <a:pt x="31031" y="3515"/>
                      <a:pt x="30445" y="3536"/>
                      <a:pt x="29838" y="3557"/>
                    </a:cubicBezTo>
                    <a:lnTo>
                      <a:pt x="28938" y="3557"/>
                    </a:lnTo>
                    <a:cubicBezTo>
                      <a:pt x="30466" y="3432"/>
                      <a:pt x="32014" y="3327"/>
                      <a:pt x="33562" y="3201"/>
                    </a:cubicBezTo>
                    <a:cubicBezTo>
                      <a:pt x="33855" y="3160"/>
                      <a:pt x="34169" y="3160"/>
                      <a:pt x="34441" y="3139"/>
                    </a:cubicBezTo>
                    <a:cubicBezTo>
                      <a:pt x="35257" y="3076"/>
                      <a:pt x="36052" y="3034"/>
                      <a:pt x="36847" y="3013"/>
                    </a:cubicBezTo>
                    <a:cubicBezTo>
                      <a:pt x="37663" y="2950"/>
                      <a:pt x="38479" y="2909"/>
                      <a:pt x="39295" y="2867"/>
                    </a:cubicBezTo>
                    <a:cubicBezTo>
                      <a:pt x="39965" y="2867"/>
                      <a:pt x="40614" y="2846"/>
                      <a:pt x="41304" y="2825"/>
                    </a:cubicBezTo>
                    <a:cubicBezTo>
                      <a:pt x="42811" y="2804"/>
                      <a:pt x="44338" y="2741"/>
                      <a:pt x="45845" y="2720"/>
                    </a:cubicBezTo>
                    <a:cubicBezTo>
                      <a:pt x="46661" y="2699"/>
                      <a:pt x="47456" y="2699"/>
                      <a:pt x="48251" y="2657"/>
                    </a:cubicBezTo>
                    <a:cubicBezTo>
                      <a:pt x="48690" y="2637"/>
                      <a:pt x="49171" y="2637"/>
                      <a:pt x="49611" y="2616"/>
                    </a:cubicBezTo>
                    <a:close/>
                    <a:moveTo>
                      <a:pt x="28666" y="3118"/>
                    </a:moveTo>
                    <a:lnTo>
                      <a:pt x="28666" y="3118"/>
                    </a:lnTo>
                    <a:cubicBezTo>
                      <a:pt x="27997" y="3160"/>
                      <a:pt x="27327" y="3222"/>
                      <a:pt x="26658" y="3264"/>
                    </a:cubicBezTo>
                    <a:cubicBezTo>
                      <a:pt x="25904" y="3327"/>
                      <a:pt x="25172" y="3369"/>
                      <a:pt x="24398" y="3453"/>
                    </a:cubicBezTo>
                    <a:cubicBezTo>
                      <a:pt x="24084" y="3473"/>
                      <a:pt x="23749" y="3515"/>
                      <a:pt x="23435" y="3536"/>
                    </a:cubicBezTo>
                    <a:lnTo>
                      <a:pt x="20673" y="3536"/>
                    </a:lnTo>
                    <a:cubicBezTo>
                      <a:pt x="19627" y="3557"/>
                      <a:pt x="18581" y="3578"/>
                      <a:pt x="17556" y="3578"/>
                    </a:cubicBezTo>
                    <a:cubicBezTo>
                      <a:pt x="17639" y="3578"/>
                      <a:pt x="17765" y="3557"/>
                      <a:pt x="17891" y="3557"/>
                    </a:cubicBezTo>
                    <a:cubicBezTo>
                      <a:pt x="18602" y="3536"/>
                      <a:pt x="19272" y="3473"/>
                      <a:pt x="19983" y="3453"/>
                    </a:cubicBezTo>
                    <a:cubicBezTo>
                      <a:pt x="20778" y="3390"/>
                      <a:pt x="21552" y="3369"/>
                      <a:pt x="22347" y="3327"/>
                    </a:cubicBezTo>
                    <a:cubicBezTo>
                      <a:pt x="23289" y="3285"/>
                      <a:pt x="24230" y="3243"/>
                      <a:pt x="25130" y="3222"/>
                    </a:cubicBezTo>
                    <a:cubicBezTo>
                      <a:pt x="26323" y="3201"/>
                      <a:pt x="27495" y="3139"/>
                      <a:pt x="28666" y="3118"/>
                    </a:cubicBezTo>
                    <a:close/>
                    <a:moveTo>
                      <a:pt x="16803" y="4143"/>
                    </a:moveTo>
                    <a:cubicBezTo>
                      <a:pt x="16196" y="4185"/>
                      <a:pt x="15610" y="4248"/>
                      <a:pt x="15024" y="4290"/>
                    </a:cubicBezTo>
                    <a:cubicBezTo>
                      <a:pt x="14396" y="4352"/>
                      <a:pt x="13769" y="4415"/>
                      <a:pt x="13099" y="4457"/>
                    </a:cubicBezTo>
                    <a:cubicBezTo>
                      <a:pt x="11927" y="4520"/>
                      <a:pt x="10756" y="4603"/>
                      <a:pt x="9542" y="4687"/>
                    </a:cubicBezTo>
                    <a:cubicBezTo>
                      <a:pt x="9521" y="4624"/>
                      <a:pt x="9479" y="4582"/>
                      <a:pt x="9396" y="4582"/>
                    </a:cubicBezTo>
                    <a:cubicBezTo>
                      <a:pt x="7805" y="4687"/>
                      <a:pt x="6173" y="4771"/>
                      <a:pt x="4583" y="4875"/>
                    </a:cubicBezTo>
                    <a:cubicBezTo>
                      <a:pt x="4520" y="4875"/>
                      <a:pt x="4479" y="4896"/>
                      <a:pt x="4416" y="4938"/>
                    </a:cubicBezTo>
                    <a:cubicBezTo>
                      <a:pt x="4395" y="4980"/>
                      <a:pt x="4395" y="5001"/>
                      <a:pt x="4395" y="5022"/>
                    </a:cubicBezTo>
                    <a:lnTo>
                      <a:pt x="4353" y="5022"/>
                    </a:lnTo>
                    <a:lnTo>
                      <a:pt x="4353" y="4959"/>
                    </a:lnTo>
                    <a:cubicBezTo>
                      <a:pt x="4353" y="4909"/>
                      <a:pt x="4300" y="4846"/>
                      <a:pt x="4236" y="4822"/>
                    </a:cubicBezTo>
                    <a:lnTo>
                      <a:pt x="4236" y="4822"/>
                    </a:lnTo>
                    <a:cubicBezTo>
                      <a:pt x="4840" y="4750"/>
                      <a:pt x="5450" y="4670"/>
                      <a:pt x="6048" y="4624"/>
                    </a:cubicBezTo>
                    <a:cubicBezTo>
                      <a:pt x="6676" y="4582"/>
                      <a:pt x="7282" y="4562"/>
                      <a:pt x="7910" y="4499"/>
                    </a:cubicBezTo>
                    <a:cubicBezTo>
                      <a:pt x="9375" y="4394"/>
                      <a:pt x="10860" y="4310"/>
                      <a:pt x="12325" y="4206"/>
                    </a:cubicBezTo>
                    <a:cubicBezTo>
                      <a:pt x="12513" y="4206"/>
                      <a:pt x="12722" y="4185"/>
                      <a:pt x="12890" y="4185"/>
                    </a:cubicBezTo>
                    <a:cubicBezTo>
                      <a:pt x="13392" y="4185"/>
                      <a:pt x="13894" y="4164"/>
                      <a:pt x="14354" y="4164"/>
                    </a:cubicBezTo>
                    <a:cubicBezTo>
                      <a:pt x="15170" y="4164"/>
                      <a:pt x="15987" y="4143"/>
                      <a:pt x="16803" y="4143"/>
                    </a:cubicBezTo>
                    <a:close/>
                    <a:moveTo>
                      <a:pt x="36534" y="4792"/>
                    </a:moveTo>
                    <a:cubicBezTo>
                      <a:pt x="36584" y="4802"/>
                      <a:pt x="36644" y="4807"/>
                      <a:pt x="36705" y="4807"/>
                    </a:cubicBezTo>
                    <a:lnTo>
                      <a:pt x="36705" y="4807"/>
                    </a:lnTo>
                    <a:lnTo>
                      <a:pt x="31470" y="5252"/>
                    </a:lnTo>
                    <a:lnTo>
                      <a:pt x="24879" y="5252"/>
                    </a:lnTo>
                    <a:cubicBezTo>
                      <a:pt x="25193" y="5252"/>
                      <a:pt x="25486" y="5231"/>
                      <a:pt x="25800" y="5231"/>
                    </a:cubicBezTo>
                    <a:cubicBezTo>
                      <a:pt x="28206" y="5147"/>
                      <a:pt x="30570" y="5043"/>
                      <a:pt x="32976" y="4938"/>
                    </a:cubicBezTo>
                    <a:cubicBezTo>
                      <a:pt x="34169" y="4896"/>
                      <a:pt x="35362" y="4834"/>
                      <a:pt x="36534" y="4792"/>
                    </a:cubicBezTo>
                    <a:close/>
                    <a:moveTo>
                      <a:pt x="28436" y="4185"/>
                    </a:moveTo>
                    <a:cubicBezTo>
                      <a:pt x="29796" y="4206"/>
                      <a:pt x="31156" y="4248"/>
                      <a:pt x="32516" y="4248"/>
                    </a:cubicBezTo>
                    <a:cubicBezTo>
                      <a:pt x="33353" y="4248"/>
                      <a:pt x="34148" y="4269"/>
                      <a:pt x="34985" y="4269"/>
                    </a:cubicBezTo>
                    <a:cubicBezTo>
                      <a:pt x="36010" y="4269"/>
                      <a:pt x="37057" y="4290"/>
                      <a:pt x="38082" y="4290"/>
                    </a:cubicBezTo>
                    <a:cubicBezTo>
                      <a:pt x="36722" y="4373"/>
                      <a:pt x="35341" y="4415"/>
                      <a:pt x="33981" y="4499"/>
                    </a:cubicBezTo>
                    <a:cubicBezTo>
                      <a:pt x="31470" y="4624"/>
                      <a:pt x="28980" y="4729"/>
                      <a:pt x="26469" y="4834"/>
                    </a:cubicBezTo>
                    <a:lnTo>
                      <a:pt x="18853" y="5147"/>
                    </a:lnTo>
                    <a:cubicBezTo>
                      <a:pt x="17995" y="5189"/>
                      <a:pt x="17116" y="5231"/>
                      <a:pt x="16238" y="5252"/>
                    </a:cubicBezTo>
                    <a:cubicBezTo>
                      <a:pt x="15756" y="5294"/>
                      <a:pt x="15275" y="5294"/>
                      <a:pt x="14773" y="5315"/>
                    </a:cubicBezTo>
                    <a:lnTo>
                      <a:pt x="12932" y="5315"/>
                    </a:lnTo>
                    <a:cubicBezTo>
                      <a:pt x="12157" y="5315"/>
                      <a:pt x="11404" y="5294"/>
                      <a:pt x="10630" y="5294"/>
                    </a:cubicBezTo>
                    <a:cubicBezTo>
                      <a:pt x="10253" y="5294"/>
                      <a:pt x="9898" y="5294"/>
                      <a:pt x="9521" y="5252"/>
                    </a:cubicBezTo>
                    <a:cubicBezTo>
                      <a:pt x="9542" y="5231"/>
                      <a:pt x="9584" y="5231"/>
                      <a:pt x="9605" y="5231"/>
                    </a:cubicBezTo>
                    <a:lnTo>
                      <a:pt x="14062" y="4917"/>
                    </a:lnTo>
                    <a:cubicBezTo>
                      <a:pt x="15003" y="4854"/>
                      <a:pt x="15924" y="4792"/>
                      <a:pt x="16865" y="4729"/>
                    </a:cubicBezTo>
                    <a:cubicBezTo>
                      <a:pt x="18539" y="4666"/>
                      <a:pt x="20192" y="4541"/>
                      <a:pt x="21866" y="4478"/>
                    </a:cubicBezTo>
                    <a:cubicBezTo>
                      <a:pt x="22724" y="4415"/>
                      <a:pt x="23582" y="4373"/>
                      <a:pt x="24461" y="4331"/>
                    </a:cubicBezTo>
                    <a:cubicBezTo>
                      <a:pt x="25779" y="4290"/>
                      <a:pt x="27097" y="4248"/>
                      <a:pt x="28436" y="4185"/>
                    </a:cubicBezTo>
                    <a:close/>
                    <a:moveTo>
                      <a:pt x="1570" y="5378"/>
                    </a:moveTo>
                    <a:cubicBezTo>
                      <a:pt x="1570" y="5419"/>
                      <a:pt x="1570" y="5461"/>
                      <a:pt x="1591" y="5482"/>
                    </a:cubicBezTo>
                    <a:cubicBezTo>
                      <a:pt x="1445" y="5482"/>
                      <a:pt x="1277" y="5482"/>
                      <a:pt x="1131" y="5461"/>
                    </a:cubicBezTo>
                    <a:cubicBezTo>
                      <a:pt x="1068" y="5461"/>
                      <a:pt x="1047" y="5461"/>
                      <a:pt x="1005" y="5440"/>
                    </a:cubicBezTo>
                    <a:cubicBezTo>
                      <a:pt x="1173" y="5419"/>
                      <a:pt x="1382" y="5378"/>
                      <a:pt x="1570" y="5378"/>
                    </a:cubicBezTo>
                    <a:close/>
                    <a:moveTo>
                      <a:pt x="5336" y="5503"/>
                    </a:moveTo>
                    <a:cubicBezTo>
                      <a:pt x="5357" y="5503"/>
                      <a:pt x="5399" y="5503"/>
                      <a:pt x="5420" y="5524"/>
                    </a:cubicBezTo>
                    <a:lnTo>
                      <a:pt x="4918" y="5524"/>
                    </a:lnTo>
                    <a:cubicBezTo>
                      <a:pt x="5043" y="5524"/>
                      <a:pt x="5211" y="5503"/>
                      <a:pt x="5336" y="5503"/>
                    </a:cubicBezTo>
                    <a:close/>
                    <a:moveTo>
                      <a:pt x="37119" y="0"/>
                    </a:moveTo>
                    <a:cubicBezTo>
                      <a:pt x="34441" y="21"/>
                      <a:pt x="31805" y="63"/>
                      <a:pt x="29127" y="84"/>
                    </a:cubicBezTo>
                    <a:lnTo>
                      <a:pt x="28875" y="84"/>
                    </a:lnTo>
                    <a:cubicBezTo>
                      <a:pt x="28645" y="84"/>
                      <a:pt x="28436" y="105"/>
                      <a:pt x="28185" y="105"/>
                    </a:cubicBezTo>
                    <a:cubicBezTo>
                      <a:pt x="27432" y="126"/>
                      <a:pt x="26678" y="188"/>
                      <a:pt x="25925" y="209"/>
                    </a:cubicBezTo>
                    <a:cubicBezTo>
                      <a:pt x="24147" y="293"/>
                      <a:pt x="22368" y="398"/>
                      <a:pt x="20548" y="481"/>
                    </a:cubicBezTo>
                    <a:lnTo>
                      <a:pt x="19062" y="544"/>
                    </a:lnTo>
                    <a:cubicBezTo>
                      <a:pt x="18916" y="544"/>
                      <a:pt x="18748" y="586"/>
                      <a:pt x="18623" y="586"/>
                    </a:cubicBezTo>
                    <a:cubicBezTo>
                      <a:pt x="18225" y="544"/>
                      <a:pt x="17849" y="544"/>
                      <a:pt x="17451" y="523"/>
                    </a:cubicBezTo>
                    <a:cubicBezTo>
                      <a:pt x="16133" y="460"/>
                      <a:pt x="14836" y="398"/>
                      <a:pt x="13497" y="335"/>
                    </a:cubicBezTo>
                    <a:cubicBezTo>
                      <a:pt x="13183" y="314"/>
                      <a:pt x="12869" y="314"/>
                      <a:pt x="12555" y="293"/>
                    </a:cubicBezTo>
                    <a:cubicBezTo>
                      <a:pt x="12220" y="251"/>
                      <a:pt x="11885" y="251"/>
                      <a:pt x="11530" y="251"/>
                    </a:cubicBezTo>
                    <a:cubicBezTo>
                      <a:pt x="10797" y="230"/>
                      <a:pt x="10065" y="230"/>
                      <a:pt x="9375" y="209"/>
                    </a:cubicBezTo>
                    <a:cubicBezTo>
                      <a:pt x="9186" y="209"/>
                      <a:pt x="9061" y="356"/>
                      <a:pt x="9061" y="523"/>
                    </a:cubicBezTo>
                    <a:cubicBezTo>
                      <a:pt x="9061" y="712"/>
                      <a:pt x="9207" y="837"/>
                      <a:pt x="9375" y="837"/>
                    </a:cubicBezTo>
                    <a:cubicBezTo>
                      <a:pt x="10107" y="858"/>
                      <a:pt x="10839" y="858"/>
                      <a:pt x="11530" y="879"/>
                    </a:cubicBezTo>
                    <a:cubicBezTo>
                      <a:pt x="11885" y="879"/>
                      <a:pt x="12220" y="921"/>
                      <a:pt x="12555" y="921"/>
                    </a:cubicBezTo>
                    <a:cubicBezTo>
                      <a:pt x="12869" y="942"/>
                      <a:pt x="13183" y="942"/>
                      <a:pt x="13497" y="963"/>
                    </a:cubicBezTo>
                    <a:cubicBezTo>
                      <a:pt x="13664" y="963"/>
                      <a:pt x="13810" y="1004"/>
                      <a:pt x="13999" y="1004"/>
                    </a:cubicBezTo>
                    <a:lnTo>
                      <a:pt x="9061" y="1465"/>
                    </a:lnTo>
                    <a:cubicBezTo>
                      <a:pt x="8538" y="1528"/>
                      <a:pt x="8015" y="1569"/>
                      <a:pt x="7450" y="1632"/>
                    </a:cubicBezTo>
                    <a:cubicBezTo>
                      <a:pt x="6989" y="1674"/>
                      <a:pt x="6487" y="1716"/>
                      <a:pt x="6027" y="1779"/>
                    </a:cubicBezTo>
                    <a:cubicBezTo>
                      <a:pt x="5336" y="1779"/>
                      <a:pt x="4667" y="1758"/>
                      <a:pt x="3976" y="1758"/>
                    </a:cubicBezTo>
                    <a:cubicBezTo>
                      <a:pt x="3830" y="1758"/>
                      <a:pt x="3683" y="1883"/>
                      <a:pt x="3683" y="2051"/>
                    </a:cubicBezTo>
                    <a:lnTo>
                      <a:pt x="3683" y="2072"/>
                    </a:lnTo>
                    <a:cubicBezTo>
                      <a:pt x="3432" y="2093"/>
                      <a:pt x="3139" y="2155"/>
                      <a:pt x="2888" y="2176"/>
                    </a:cubicBezTo>
                    <a:lnTo>
                      <a:pt x="2805" y="2176"/>
                    </a:lnTo>
                    <a:lnTo>
                      <a:pt x="2637" y="2239"/>
                    </a:lnTo>
                    <a:cubicBezTo>
                      <a:pt x="2595" y="2302"/>
                      <a:pt x="2533" y="2406"/>
                      <a:pt x="2533" y="2490"/>
                    </a:cubicBezTo>
                    <a:cubicBezTo>
                      <a:pt x="2533" y="2553"/>
                      <a:pt x="2574" y="2678"/>
                      <a:pt x="2637" y="2720"/>
                    </a:cubicBezTo>
                    <a:cubicBezTo>
                      <a:pt x="2700" y="2762"/>
                      <a:pt x="2805" y="2825"/>
                      <a:pt x="2888" y="2825"/>
                    </a:cubicBezTo>
                    <a:cubicBezTo>
                      <a:pt x="3788" y="2720"/>
                      <a:pt x="4709" y="2595"/>
                      <a:pt x="5629" y="2490"/>
                    </a:cubicBezTo>
                    <a:cubicBezTo>
                      <a:pt x="6027" y="2427"/>
                      <a:pt x="6383" y="2385"/>
                      <a:pt x="6780" y="2344"/>
                    </a:cubicBezTo>
                    <a:cubicBezTo>
                      <a:pt x="8998" y="2385"/>
                      <a:pt x="11216" y="2406"/>
                      <a:pt x="13455" y="2448"/>
                    </a:cubicBezTo>
                    <a:cubicBezTo>
                      <a:pt x="15380" y="2490"/>
                      <a:pt x="17284" y="2511"/>
                      <a:pt x="19230" y="2511"/>
                    </a:cubicBezTo>
                    <a:lnTo>
                      <a:pt x="20004" y="2511"/>
                    </a:lnTo>
                    <a:cubicBezTo>
                      <a:pt x="18016" y="2616"/>
                      <a:pt x="16007" y="2699"/>
                      <a:pt x="13999" y="2804"/>
                    </a:cubicBezTo>
                    <a:cubicBezTo>
                      <a:pt x="12764" y="2846"/>
                      <a:pt x="11530" y="2909"/>
                      <a:pt x="10337" y="2992"/>
                    </a:cubicBezTo>
                    <a:cubicBezTo>
                      <a:pt x="8642" y="3055"/>
                      <a:pt x="6927" y="3160"/>
                      <a:pt x="5232" y="3264"/>
                    </a:cubicBezTo>
                    <a:cubicBezTo>
                      <a:pt x="5127" y="3264"/>
                      <a:pt x="5023" y="3327"/>
                      <a:pt x="4939" y="3411"/>
                    </a:cubicBezTo>
                    <a:cubicBezTo>
                      <a:pt x="4876" y="3473"/>
                      <a:pt x="4813" y="3578"/>
                      <a:pt x="4813" y="3683"/>
                    </a:cubicBezTo>
                    <a:cubicBezTo>
                      <a:pt x="4813" y="3892"/>
                      <a:pt x="5002" y="4101"/>
                      <a:pt x="5232" y="4101"/>
                    </a:cubicBezTo>
                    <a:cubicBezTo>
                      <a:pt x="6655" y="4038"/>
                      <a:pt x="8036" y="3955"/>
                      <a:pt x="9437" y="3871"/>
                    </a:cubicBezTo>
                    <a:lnTo>
                      <a:pt x="9437" y="3871"/>
                    </a:lnTo>
                    <a:cubicBezTo>
                      <a:pt x="8287" y="3955"/>
                      <a:pt x="7136" y="4038"/>
                      <a:pt x="6027" y="4101"/>
                    </a:cubicBezTo>
                    <a:cubicBezTo>
                      <a:pt x="5211" y="4164"/>
                      <a:pt x="4395" y="4269"/>
                      <a:pt x="3579" y="4373"/>
                    </a:cubicBezTo>
                    <a:cubicBezTo>
                      <a:pt x="3516" y="4373"/>
                      <a:pt x="3453" y="4394"/>
                      <a:pt x="3411" y="4457"/>
                    </a:cubicBezTo>
                    <a:cubicBezTo>
                      <a:pt x="3349" y="4499"/>
                      <a:pt x="3328" y="4562"/>
                      <a:pt x="3328" y="4624"/>
                    </a:cubicBezTo>
                    <a:cubicBezTo>
                      <a:pt x="3328" y="4708"/>
                      <a:pt x="3349" y="4771"/>
                      <a:pt x="3411" y="4813"/>
                    </a:cubicBezTo>
                    <a:cubicBezTo>
                      <a:pt x="3427" y="4836"/>
                      <a:pt x="3445" y="4853"/>
                      <a:pt x="3466" y="4866"/>
                    </a:cubicBezTo>
                    <a:lnTo>
                      <a:pt x="3466" y="4866"/>
                    </a:lnTo>
                    <a:lnTo>
                      <a:pt x="2219" y="4959"/>
                    </a:lnTo>
                    <a:cubicBezTo>
                      <a:pt x="1549" y="5022"/>
                      <a:pt x="838" y="5106"/>
                      <a:pt x="168" y="5168"/>
                    </a:cubicBezTo>
                    <a:cubicBezTo>
                      <a:pt x="105" y="5168"/>
                      <a:pt x="64" y="5210"/>
                      <a:pt x="22" y="5252"/>
                    </a:cubicBezTo>
                    <a:cubicBezTo>
                      <a:pt x="1" y="5315"/>
                      <a:pt x="1" y="5378"/>
                      <a:pt x="64" y="5440"/>
                    </a:cubicBezTo>
                    <a:cubicBezTo>
                      <a:pt x="85" y="5482"/>
                      <a:pt x="126" y="5524"/>
                      <a:pt x="168" y="5566"/>
                    </a:cubicBezTo>
                    <a:lnTo>
                      <a:pt x="126" y="5566"/>
                    </a:lnTo>
                    <a:cubicBezTo>
                      <a:pt x="378" y="5608"/>
                      <a:pt x="294" y="5650"/>
                      <a:pt x="273" y="5712"/>
                    </a:cubicBezTo>
                    <a:cubicBezTo>
                      <a:pt x="231" y="5775"/>
                      <a:pt x="273" y="5859"/>
                      <a:pt x="336" y="5880"/>
                    </a:cubicBezTo>
                    <a:cubicBezTo>
                      <a:pt x="378" y="5922"/>
                      <a:pt x="398" y="5922"/>
                      <a:pt x="440" y="5942"/>
                    </a:cubicBezTo>
                    <a:cubicBezTo>
                      <a:pt x="482" y="5942"/>
                      <a:pt x="482" y="5963"/>
                      <a:pt x="503" y="5963"/>
                    </a:cubicBezTo>
                    <a:cubicBezTo>
                      <a:pt x="524" y="5963"/>
                      <a:pt x="587" y="5963"/>
                      <a:pt x="608" y="5984"/>
                    </a:cubicBezTo>
                    <a:cubicBezTo>
                      <a:pt x="650" y="5984"/>
                      <a:pt x="691" y="5963"/>
                      <a:pt x="733" y="5942"/>
                    </a:cubicBezTo>
                    <a:cubicBezTo>
                      <a:pt x="3997" y="5880"/>
                      <a:pt x="7303" y="5838"/>
                      <a:pt x="10567" y="5817"/>
                    </a:cubicBezTo>
                    <a:cubicBezTo>
                      <a:pt x="10797" y="5817"/>
                      <a:pt x="11007" y="5817"/>
                      <a:pt x="11258" y="5775"/>
                    </a:cubicBezTo>
                    <a:lnTo>
                      <a:pt x="13455" y="5712"/>
                    </a:lnTo>
                    <a:lnTo>
                      <a:pt x="16551" y="5712"/>
                    </a:lnTo>
                    <a:cubicBezTo>
                      <a:pt x="17807" y="5712"/>
                      <a:pt x="19104" y="5712"/>
                      <a:pt x="20360" y="5733"/>
                    </a:cubicBezTo>
                    <a:cubicBezTo>
                      <a:pt x="22201" y="5733"/>
                      <a:pt x="24063" y="5754"/>
                      <a:pt x="25904" y="5754"/>
                    </a:cubicBezTo>
                    <a:cubicBezTo>
                      <a:pt x="25130" y="5817"/>
                      <a:pt x="24377" y="5880"/>
                      <a:pt x="23645" y="5963"/>
                    </a:cubicBezTo>
                    <a:cubicBezTo>
                      <a:pt x="23205" y="5984"/>
                      <a:pt x="22766" y="6047"/>
                      <a:pt x="22347" y="6068"/>
                    </a:cubicBezTo>
                    <a:cubicBezTo>
                      <a:pt x="21636" y="6068"/>
                      <a:pt x="20924" y="6068"/>
                      <a:pt x="20192" y="6089"/>
                    </a:cubicBezTo>
                    <a:lnTo>
                      <a:pt x="10023" y="6089"/>
                    </a:lnTo>
                    <a:cubicBezTo>
                      <a:pt x="9333" y="6089"/>
                      <a:pt x="8663" y="6131"/>
                      <a:pt x="7973" y="6131"/>
                    </a:cubicBezTo>
                    <a:cubicBezTo>
                      <a:pt x="7931" y="6131"/>
                      <a:pt x="7868" y="6173"/>
                      <a:pt x="7868" y="6235"/>
                    </a:cubicBezTo>
                    <a:cubicBezTo>
                      <a:pt x="7868" y="6298"/>
                      <a:pt x="7931" y="6340"/>
                      <a:pt x="7973" y="6340"/>
                    </a:cubicBezTo>
                    <a:cubicBezTo>
                      <a:pt x="8119" y="6340"/>
                      <a:pt x="8224" y="6361"/>
                      <a:pt x="8349" y="6361"/>
                    </a:cubicBezTo>
                    <a:lnTo>
                      <a:pt x="10149" y="6361"/>
                    </a:lnTo>
                    <a:cubicBezTo>
                      <a:pt x="11007" y="6361"/>
                      <a:pt x="11885" y="6340"/>
                      <a:pt x="12743" y="6340"/>
                    </a:cubicBezTo>
                    <a:lnTo>
                      <a:pt x="18958" y="6340"/>
                    </a:lnTo>
                    <a:cubicBezTo>
                      <a:pt x="17472" y="6466"/>
                      <a:pt x="15987" y="6591"/>
                      <a:pt x="14459" y="6717"/>
                    </a:cubicBezTo>
                    <a:cubicBezTo>
                      <a:pt x="11844" y="6968"/>
                      <a:pt x="9228" y="7198"/>
                      <a:pt x="6592" y="7428"/>
                    </a:cubicBezTo>
                    <a:cubicBezTo>
                      <a:pt x="6487" y="7428"/>
                      <a:pt x="6404" y="7449"/>
                      <a:pt x="6341" y="7533"/>
                    </a:cubicBezTo>
                    <a:cubicBezTo>
                      <a:pt x="6257" y="7616"/>
                      <a:pt x="6236" y="7700"/>
                      <a:pt x="6236" y="7805"/>
                    </a:cubicBezTo>
                    <a:cubicBezTo>
                      <a:pt x="6236" y="7909"/>
                      <a:pt x="6278" y="7972"/>
                      <a:pt x="6341" y="8056"/>
                    </a:cubicBezTo>
                    <a:cubicBezTo>
                      <a:pt x="6383" y="8119"/>
                      <a:pt x="6487" y="8160"/>
                      <a:pt x="6592" y="8160"/>
                    </a:cubicBezTo>
                    <a:cubicBezTo>
                      <a:pt x="9689" y="7867"/>
                      <a:pt x="12743" y="7616"/>
                      <a:pt x="15819" y="7323"/>
                    </a:cubicBezTo>
                    <a:cubicBezTo>
                      <a:pt x="18686" y="7072"/>
                      <a:pt x="21531" y="6821"/>
                      <a:pt x="24377" y="6570"/>
                    </a:cubicBezTo>
                    <a:cubicBezTo>
                      <a:pt x="25695" y="6466"/>
                      <a:pt x="26971" y="6361"/>
                      <a:pt x="28269" y="6235"/>
                    </a:cubicBezTo>
                    <a:cubicBezTo>
                      <a:pt x="29064" y="6194"/>
                      <a:pt x="29838" y="6173"/>
                      <a:pt x="30654" y="6173"/>
                    </a:cubicBezTo>
                    <a:cubicBezTo>
                      <a:pt x="31365" y="6152"/>
                      <a:pt x="32077" y="6152"/>
                      <a:pt x="32767" y="6131"/>
                    </a:cubicBezTo>
                    <a:cubicBezTo>
                      <a:pt x="32976" y="6131"/>
                      <a:pt x="33186" y="6131"/>
                      <a:pt x="33437" y="6089"/>
                    </a:cubicBezTo>
                    <a:cubicBezTo>
                      <a:pt x="34839" y="6026"/>
                      <a:pt x="36282" y="5942"/>
                      <a:pt x="37684" y="5859"/>
                    </a:cubicBezTo>
                    <a:cubicBezTo>
                      <a:pt x="38396" y="5838"/>
                      <a:pt x="39107" y="5775"/>
                      <a:pt x="39819" y="5754"/>
                    </a:cubicBezTo>
                    <a:cubicBezTo>
                      <a:pt x="40028" y="5754"/>
                      <a:pt x="40258" y="5733"/>
                      <a:pt x="40467" y="5733"/>
                    </a:cubicBezTo>
                    <a:cubicBezTo>
                      <a:pt x="40802" y="5712"/>
                      <a:pt x="41137" y="5670"/>
                      <a:pt x="41513" y="5650"/>
                    </a:cubicBezTo>
                    <a:cubicBezTo>
                      <a:pt x="42057" y="5650"/>
                      <a:pt x="42643" y="5629"/>
                      <a:pt x="43187" y="5629"/>
                    </a:cubicBezTo>
                    <a:cubicBezTo>
                      <a:pt x="44066" y="5608"/>
                      <a:pt x="44966" y="5608"/>
                      <a:pt x="45845" y="5566"/>
                    </a:cubicBezTo>
                    <a:lnTo>
                      <a:pt x="52749" y="5419"/>
                    </a:lnTo>
                    <a:cubicBezTo>
                      <a:pt x="53021" y="5419"/>
                      <a:pt x="53251" y="5419"/>
                      <a:pt x="53523" y="5440"/>
                    </a:cubicBezTo>
                    <a:cubicBezTo>
                      <a:pt x="53649" y="5461"/>
                      <a:pt x="53775" y="5503"/>
                      <a:pt x="53942" y="5545"/>
                    </a:cubicBezTo>
                    <a:cubicBezTo>
                      <a:pt x="53960" y="5551"/>
                      <a:pt x="53982" y="5554"/>
                      <a:pt x="54006" y="5554"/>
                    </a:cubicBezTo>
                    <a:cubicBezTo>
                      <a:pt x="54064" y="5554"/>
                      <a:pt x="54134" y="5539"/>
                      <a:pt x="54193" y="5524"/>
                    </a:cubicBezTo>
                    <a:cubicBezTo>
                      <a:pt x="54277" y="5461"/>
                      <a:pt x="54319" y="5378"/>
                      <a:pt x="54360" y="5315"/>
                    </a:cubicBezTo>
                    <a:cubicBezTo>
                      <a:pt x="54381" y="5231"/>
                      <a:pt x="54360" y="5126"/>
                      <a:pt x="54319" y="5043"/>
                    </a:cubicBezTo>
                    <a:cubicBezTo>
                      <a:pt x="54277" y="4980"/>
                      <a:pt x="54214" y="4917"/>
                      <a:pt x="54109" y="4896"/>
                    </a:cubicBezTo>
                    <a:cubicBezTo>
                      <a:pt x="54067" y="4854"/>
                      <a:pt x="54047" y="4854"/>
                      <a:pt x="53984" y="4834"/>
                    </a:cubicBezTo>
                    <a:cubicBezTo>
                      <a:pt x="55448" y="4729"/>
                      <a:pt x="56934" y="4645"/>
                      <a:pt x="58399" y="4541"/>
                    </a:cubicBezTo>
                    <a:cubicBezTo>
                      <a:pt x="58629" y="4520"/>
                      <a:pt x="58901" y="4520"/>
                      <a:pt x="59131" y="4520"/>
                    </a:cubicBezTo>
                    <a:cubicBezTo>
                      <a:pt x="59361" y="4520"/>
                      <a:pt x="59612" y="4499"/>
                      <a:pt x="59821" y="4478"/>
                    </a:cubicBezTo>
                    <a:cubicBezTo>
                      <a:pt x="59905" y="4478"/>
                      <a:pt x="60010" y="4436"/>
                      <a:pt x="60073" y="4436"/>
                    </a:cubicBezTo>
                    <a:lnTo>
                      <a:pt x="60470" y="4373"/>
                    </a:lnTo>
                    <a:cubicBezTo>
                      <a:pt x="60554" y="4331"/>
                      <a:pt x="60596" y="4290"/>
                      <a:pt x="60658" y="4227"/>
                    </a:cubicBezTo>
                    <a:cubicBezTo>
                      <a:pt x="60700" y="4164"/>
                      <a:pt x="60700" y="4080"/>
                      <a:pt x="60679" y="3997"/>
                    </a:cubicBezTo>
                    <a:cubicBezTo>
                      <a:pt x="60658" y="3913"/>
                      <a:pt x="60596" y="3850"/>
                      <a:pt x="60554" y="3787"/>
                    </a:cubicBezTo>
                    <a:lnTo>
                      <a:pt x="60533" y="3766"/>
                    </a:lnTo>
                    <a:cubicBezTo>
                      <a:pt x="60491" y="3745"/>
                      <a:pt x="60449" y="3704"/>
                      <a:pt x="60386" y="3683"/>
                    </a:cubicBezTo>
                    <a:lnTo>
                      <a:pt x="60324" y="3683"/>
                    </a:lnTo>
                    <a:cubicBezTo>
                      <a:pt x="60261" y="3683"/>
                      <a:pt x="60219" y="3725"/>
                      <a:pt x="60156" y="3745"/>
                    </a:cubicBezTo>
                    <a:cubicBezTo>
                      <a:pt x="60114" y="3766"/>
                      <a:pt x="60052" y="3850"/>
                      <a:pt x="60031" y="3892"/>
                    </a:cubicBezTo>
                    <a:cubicBezTo>
                      <a:pt x="59947" y="3934"/>
                      <a:pt x="59863" y="3934"/>
                      <a:pt x="59759" y="3955"/>
                    </a:cubicBezTo>
                    <a:cubicBezTo>
                      <a:pt x="59277" y="3997"/>
                      <a:pt x="58775" y="4038"/>
                      <a:pt x="58273" y="4059"/>
                    </a:cubicBezTo>
                    <a:lnTo>
                      <a:pt x="57185" y="4143"/>
                    </a:lnTo>
                    <a:cubicBezTo>
                      <a:pt x="56704" y="4164"/>
                      <a:pt x="56264" y="4206"/>
                      <a:pt x="55783" y="4248"/>
                    </a:cubicBezTo>
                    <a:cubicBezTo>
                      <a:pt x="54612" y="4310"/>
                      <a:pt x="53440" y="4415"/>
                      <a:pt x="52226" y="4499"/>
                    </a:cubicBezTo>
                    <a:cubicBezTo>
                      <a:pt x="50008" y="4666"/>
                      <a:pt x="47811" y="4834"/>
                      <a:pt x="45593" y="5001"/>
                    </a:cubicBezTo>
                    <a:cubicBezTo>
                      <a:pt x="45321" y="5022"/>
                      <a:pt x="45070" y="5022"/>
                      <a:pt x="44777" y="5043"/>
                    </a:cubicBezTo>
                    <a:cubicBezTo>
                      <a:pt x="44484" y="5043"/>
                      <a:pt x="44192" y="5085"/>
                      <a:pt x="43878" y="5085"/>
                    </a:cubicBezTo>
                    <a:cubicBezTo>
                      <a:pt x="43250" y="5106"/>
                      <a:pt x="42664" y="5106"/>
                      <a:pt x="42036" y="5126"/>
                    </a:cubicBezTo>
                    <a:cubicBezTo>
                      <a:pt x="42790" y="5085"/>
                      <a:pt x="43564" y="5001"/>
                      <a:pt x="44338" y="4938"/>
                    </a:cubicBezTo>
                    <a:cubicBezTo>
                      <a:pt x="45112" y="4896"/>
                      <a:pt x="45886" y="4813"/>
                      <a:pt x="46661" y="4771"/>
                    </a:cubicBezTo>
                    <a:cubicBezTo>
                      <a:pt x="47832" y="4666"/>
                      <a:pt x="49046" y="4582"/>
                      <a:pt x="50218" y="4478"/>
                    </a:cubicBezTo>
                    <a:cubicBezTo>
                      <a:pt x="51347" y="4394"/>
                      <a:pt x="52477" y="4310"/>
                      <a:pt x="53565" y="4248"/>
                    </a:cubicBezTo>
                    <a:cubicBezTo>
                      <a:pt x="54109" y="4206"/>
                      <a:pt x="54632" y="4164"/>
                      <a:pt x="55176" y="4143"/>
                    </a:cubicBezTo>
                    <a:cubicBezTo>
                      <a:pt x="55469" y="4101"/>
                      <a:pt x="55741" y="4080"/>
                      <a:pt x="56013" y="4080"/>
                    </a:cubicBezTo>
                    <a:cubicBezTo>
                      <a:pt x="56202" y="4080"/>
                      <a:pt x="56390" y="4059"/>
                      <a:pt x="56578" y="4017"/>
                    </a:cubicBezTo>
                    <a:cubicBezTo>
                      <a:pt x="56746" y="3997"/>
                      <a:pt x="56934" y="3976"/>
                      <a:pt x="57101" y="3955"/>
                    </a:cubicBezTo>
                    <a:cubicBezTo>
                      <a:pt x="57185" y="3955"/>
                      <a:pt x="57227" y="3913"/>
                      <a:pt x="57311" y="3913"/>
                    </a:cubicBezTo>
                    <a:lnTo>
                      <a:pt x="57541" y="3850"/>
                    </a:lnTo>
                    <a:cubicBezTo>
                      <a:pt x="57625" y="3808"/>
                      <a:pt x="57708" y="3745"/>
                      <a:pt x="57750" y="3662"/>
                    </a:cubicBezTo>
                    <a:lnTo>
                      <a:pt x="57834" y="3494"/>
                    </a:lnTo>
                    <a:cubicBezTo>
                      <a:pt x="57855" y="3473"/>
                      <a:pt x="57855" y="3432"/>
                      <a:pt x="57876" y="3390"/>
                    </a:cubicBezTo>
                    <a:lnTo>
                      <a:pt x="57876" y="3369"/>
                    </a:lnTo>
                    <a:cubicBezTo>
                      <a:pt x="58064" y="3327"/>
                      <a:pt x="58169" y="3139"/>
                      <a:pt x="58169" y="2950"/>
                    </a:cubicBezTo>
                    <a:cubicBezTo>
                      <a:pt x="58169" y="2699"/>
                      <a:pt x="57959" y="2511"/>
                      <a:pt x="57729" y="2511"/>
                    </a:cubicBezTo>
                    <a:lnTo>
                      <a:pt x="56788" y="2511"/>
                    </a:lnTo>
                    <a:cubicBezTo>
                      <a:pt x="56913" y="2511"/>
                      <a:pt x="57039" y="2427"/>
                      <a:pt x="57122" y="2323"/>
                    </a:cubicBezTo>
                    <a:lnTo>
                      <a:pt x="57143" y="2323"/>
                    </a:lnTo>
                    <a:cubicBezTo>
                      <a:pt x="57227" y="2323"/>
                      <a:pt x="57290" y="2344"/>
                      <a:pt x="57353" y="2385"/>
                    </a:cubicBezTo>
                    <a:cubicBezTo>
                      <a:pt x="57371" y="2388"/>
                      <a:pt x="57390" y="2389"/>
                      <a:pt x="57408" y="2389"/>
                    </a:cubicBezTo>
                    <a:cubicBezTo>
                      <a:pt x="57535" y="2389"/>
                      <a:pt x="57653" y="2328"/>
                      <a:pt x="57708" y="2218"/>
                    </a:cubicBezTo>
                    <a:cubicBezTo>
                      <a:pt x="57813" y="2218"/>
                      <a:pt x="57917" y="2218"/>
                      <a:pt x="58022" y="2197"/>
                    </a:cubicBezTo>
                    <a:cubicBezTo>
                      <a:pt x="58127" y="2197"/>
                      <a:pt x="58231" y="2176"/>
                      <a:pt x="58294" y="2093"/>
                    </a:cubicBezTo>
                    <a:cubicBezTo>
                      <a:pt x="58378" y="2009"/>
                      <a:pt x="58399" y="1904"/>
                      <a:pt x="58399" y="1800"/>
                    </a:cubicBezTo>
                    <a:cubicBezTo>
                      <a:pt x="58399" y="1716"/>
                      <a:pt x="58378" y="1653"/>
                      <a:pt x="58336" y="1569"/>
                    </a:cubicBezTo>
                    <a:lnTo>
                      <a:pt x="58357" y="1569"/>
                    </a:lnTo>
                    <a:cubicBezTo>
                      <a:pt x="58650" y="1590"/>
                      <a:pt x="58922" y="1590"/>
                      <a:pt x="59215" y="1653"/>
                    </a:cubicBezTo>
                    <a:cubicBezTo>
                      <a:pt x="59382" y="1674"/>
                      <a:pt x="59549" y="1695"/>
                      <a:pt x="59717" y="1758"/>
                    </a:cubicBezTo>
                    <a:cubicBezTo>
                      <a:pt x="59717" y="1779"/>
                      <a:pt x="59738" y="1800"/>
                      <a:pt x="59738" y="1821"/>
                    </a:cubicBezTo>
                    <a:lnTo>
                      <a:pt x="59738" y="1883"/>
                    </a:lnTo>
                    <a:cubicBezTo>
                      <a:pt x="59738" y="1988"/>
                      <a:pt x="59759" y="2072"/>
                      <a:pt x="59842" y="2134"/>
                    </a:cubicBezTo>
                    <a:cubicBezTo>
                      <a:pt x="59926" y="2218"/>
                      <a:pt x="60010" y="2239"/>
                      <a:pt x="60114" y="2239"/>
                    </a:cubicBezTo>
                    <a:cubicBezTo>
                      <a:pt x="60219" y="2239"/>
                      <a:pt x="60282" y="2218"/>
                      <a:pt x="60366" y="2134"/>
                    </a:cubicBezTo>
                    <a:cubicBezTo>
                      <a:pt x="60428" y="2093"/>
                      <a:pt x="60470" y="1988"/>
                      <a:pt x="60470" y="1883"/>
                    </a:cubicBezTo>
                    <a:cubicBezTo>
                      <a:pt x="60470" y="1800"/>
                      <a:pt x="60449" y="1695"/>
                      <a:pt x="60449" y="1611"/>
                    </a:cubicBezTo>
                    <a:cubicBezTo>
                      <a:pt x="60407" y="1549"/>
                      <a:pt x="60386" y="1465"/>
                      <a:pt x="60345" y="1381"/>
                    </a:cubicBezTo>
                    <a:cubicBezTo>
                      <a:pt x="60324" y="1360"/>
                      <a:pt x="60324" y="1339"/>
                      <a:pt x="60282" y="1339"/>
                    </a:cubicBezTo>
                    <a:cubicBezTo>
                      <a:pt x="60261" y="1277"/>
                      <a:pt x="60219" y="1235"/>
                      <a:pt x="60156" y="1193"/>
                    </a:cubicBezTo>
                    <a:cubicBezTo>
                      <a:pt x="60114" y="1151"/>
                      <a:pt x="60031" y="1130"/>
                      <a:pt x="59947" y="1088"/>
                    </a:cubicBezTo>
                    <a:cubicBezTo>
                      <a:pt x="59801" y="1046"/>
                      <a:pt x="59633" y="1025"/>
                      <a:pt x="59487" y="984"/>
                    </a:cubicBezTo>
                    <a:cubicBezTo>
                      <a:pt x="59236" y="942"/>
                      <a:pt x="58985" y="942"/>
                      <a:pt x="58754" y="921"/>
                    </a:cubicBezTo>
                    <a:cubicBezTo>
                      <a:pt x="58357" y="879"/>
                      <a:pt x="57980" y="858"/>
                      <a:pt x="57604" y="837"/>
                    </a:cubicBezTo>
                    <a:cubicBezTo>
                      <a:pt x="56997" y="774"/>
                      <a:pt x="56411" y="753"/>
                      <a:pt x="55825" y="712"/>
                    </a:cubicBezTo>
                    <a:cubicBezTo>
                      <a:pt x="55260" y="670"/>
                      <a:pt x="54716" y="628"/>
                      <a:pt x="54151" y="607"/>
                    </a:cubicBezTo>
                    <a:cubicBezTo>
                      <a:pt x="53356" y="544"/>
                      <a:pt x="52582" y="523"/>
                      <a:pt x="51766" y="481"/>
                    </a:cubicBezTo>
                    <a:cubicBezTo>
                      <a:pt x="51264" y="440"/>
                      <a:pt x="50741" y="419"/>
                      <a:pt x="50238" y="398"/>
                    </a:cubicBezTo>
                    <a:cubicBezTo>
                      <a:pt x="49653" y="377"/>
                      <a:pt x="49067" y="335"/>
                      <a:pt x="48460" y="314"/>
                    </a:cubicBezTo>
                    <a:cubicBezTo>
                      <a:pt x="47560" y="293"/>
                      <a:pt x="46661" y="230"/>
                      <a:pt x="45740" y="209"/>
                    </a:cubicBezTo>
                    <a:cubicBezTo>
                      <a:pt x="45363" y="188"/>
                      <a:pt x="44966" y="188"/>
                      <a:pt x="44568" y="168"/>
                    </a:cubicBezTo>
                    <a:cubicBezTo>
                      <a:pt x="43145" y="126"/>
                      <a:pt x="41764" y="105"/>
                      <a:pt x="40363" y="84"/>
                    </a:cubicBezTo>
                    <a:cubicBezTo>
                      <a:pt x="39547" y="63"/>
                      <a:pt x="38730" y="63"/>
                      <a:pt x="37914" y="21"/>
                    </a:cubicBezTo>
                    <a:cubicBezTo>
                      <a:pt x="37684" y="21"/>
                      <a:pt x="37433" y="0"/>
                      <a:pt x="37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6" name="Google Shape;2276;p54"/>
            <p:cNvSpPr/>
            <p:nvPr/>
          </p:nvSpPr>
          <p:spPr>
            <a:xfrm rot="5400000">
              <a:off x="-780767" y="2943845"/>
              <a:ext cx="3001535" cy="125050"/>
            </a:xfrm>
            <a:custGeom>
              <a:avLst/>
              <a:gdLst/>
              <a:ahLst/>
              <a:cxnLst/>
              <a:rect l="l" t="t" r="r" b="b"/>
              <a:pathLst>
                <a:path w="70158" h="5002" extrusionOk="0">
                  <a:moveTo>
                    <a:pt x="63671" y="1738"/>
                  </a:moveTo>
                  <a:cubicBezTo>
                    <a:pt x="63713" y="1821"/>
                    <a:pt x="63755" y="1863"/>
                    <a:pt x="63818" y="1905"/>
                  </a:cubicBezTo>
                  <a:cubicBezTo>
                    <a:pt x="63671" y="1905"/>
                    <a:pt x="63546" y="1947"/>
                    <a:pt x="63441" y="1947"/>
                  </a:cubicBezTo>
                  <a:cubicBezTo>
                    <a:pt x="63211" y="1947"/>
                    <a:pt x="62981" y="1968"/>
                    <a:pt x="62751" y="1968"/>
                  </a:cubicBezTo>
                  <a:cubicBezTo>
                    <a:pt x="61705" y="1989"/>
                    <a:pt x="60679" y="2051"/>
                    <a:pt x="59633" y="2072"/>
                  </a:cubicBezTo>
                  <a:cubicBezTo>
                    <a:pt x="59152" y="2093"/>
                    <a:pt x="58692" y="2114"/>
                    <a:pt x="58210" y="2114"/>
                  </a:cubicBezTo>
                  <a:cubicBezTo>
                    <a:pt x="57478" y="2114"/>
                    <a:pt x="56725" y="2156"/>
                    <a:pt x="55992" y="2156"/>
                  </a:cubicBezTo>
                  <a:cubicBezTo>
                    <a:pt x="54298" y="2177"/>
                    <a:pt x="52624" y="2198"/>
                    <a:pt x="50929" y="2219"/>
                  </a:cubicBezTo>
                  <a:cubicBezTo>
                    <a:pt x="47623" y="2282"/>
                    <a:pt x="44359" y="2323"/>
                    <a:pt x="41053" y="2386"/>
                  </a:cubicBezTo>
                  <a:cubicBezTo>
                    <a:pt x="38710" y="2407"/>
                    <a:pt x="36345" y="2491"/>
                    <a:pt x="34002" y="2574"/>
                  </a:cubicBezTo>
                  <a:cubicBezTo>
                    <a:pt x="30466" y="2679"/>
                    <a:pt x="26909" y="2742"/>
                    <a:pt x="23373" y="2846"/>
                  </a:cubicBezTo>
                  <a:cubicBezTo>
                    <a:pt x="22682" y="2888"/>
                    <a:pt x="21971" y="2909"/>
                    <a:pt x="21259" y="2951"/>
                  </a:cubicBezTo>
                  <a:cubicBezTo>
                    <a:pt x="19251" y="3056"/>
                    <a:pt x="17242" y="3139"/>
                    <a:pt x="15212" y="3244"/>
                  </a:cubicBezTo>
                  <a:cubicBezTo>
                    <a:pt x="13266" y="3349"/>
                    <a:pt x="11279" y="3432"/>
                    <a:pt x="9312" y="3537"/>
                  </a:cubicBezTo>
                  <a:cubicBezTo>
                    <a:pt x="9124" y="3537"/>
                    <a:pt x="8935" y="3558"/>
                    <a:pt x="8768" y="3558"/>
                  </a:cubicBezTo>
                  <a:cubicBezTo>
                    <a:pt x="9291" y="3516"/>
                    <a:pt x="9835" y="3474"/>
                    <a:pt x="10358" y="3432"/>
                  </a:cubicBezTo>
                  <a:cubicBezTo>
                    <a:pt x="12220" y="3307"/>
                    <a:pt x="14062" y="3139"/>
                    <a:pt x="15924" y="3014"/>
                  </a:cubicBezTo>
                  <a:cubicBezTo>
                    <a:pt x="16572" y="2951"/>
                    <a:pt x="17242" y="2909"/>
                    <a:pt x="17870" y="2846"/>
                  </a:cubicBezTo>
                  <a:cubicBezTo>
                    <a:pt x="18204" y="2826"/>
                    <a:pt x="18539" y="2805"/>
                    <a:pt x="18853" y="2805"/>
                  </a:cubicBezTo>
                  <a:cubicBezTo>
                    <a:pt x="20799" y="2700"/>
                    <a:pt x="22724" y="2574"/>
                    <a:pt x="24670" y="2470"/>
                  </a:cubicBezTo>
                  <a:cubicBezTo>
                    <a:pt x="25026" y="2428"/>
                    <a:pt x="25423" y="2407"/>
                    <a:pt x="25779" y="2386"/>
                  </a:cubicBezTo>
                  <a:cubicBezTo>
                    <a:pt x="26344" y="2365"/>
                    <a:pt x="26888" y="2323"/>
                    <a:pt x="27411" y="2323"/>
                  </a:cubicBezTo>
                  <a:lnTo>
                    <a:pt x="33374" y="2093"/>
                  </a:lnTo>
                  <a:cubicBezTo>
                    <a:pt x="33813" y="2072"/>
                    <a:pt x="34253" y="2072"/>
                    <a:pt x="34671" y="2051"/>
                  </a:cubicBezTo>
                  <a:lnTo>
                    <a:pt x="35027" y="2051"/>
                  </a:lnTo>
                  <a:cubicBezTo>
                    <a:pt x="35341" y="2051"/>
                    <a:pt x="35655" y="2051"/>
                    <a:pt x="35927" y="2010"/>
                  </a:cubicBezTo>
                  <a:cubicBezTo>
                    <a:pt x="37914" y="1968"/>
                    <a:pt x="39944" y="1947"/>
                    <a:pt x="41932" y="1884"/>
                  </a:cubicBezTo>
                  <a:cubicBezTo>
                    <a:pt x="42832" y="1863"/>
                    <a:pt x="43752" y="1842"/>
                    <a:pt x="44673" y="1842"/>
                  </a:cubicBezTo>
                  <a:cubicBezTo>
                    <a:pt x="47623" y="1800"/>
                    <a:pt x="50615" y="1779"/>
                    <a:pt x="53565" y="1758"/>
                  </a:cubicBezTo>
                  <a:cubicBezTo>
                    <a:pt x="56683" y="1758"/>
                    <a:pt x="59675" y="1738"/>
                    <a:pt x="62709" y="1738"/>
                  </a:cubicBezTo>
                  <a:close/>
                  <a:moveTo>
                    <a:pt x="57248" y="1"/>
                  </a:moveTo>
                  <a:cubicBezTo>
                    <a:pt x="54549" y="1"/>
                    <a:pt x="51891" y="43"/>
                    <a:pt x="49192" y="64"/>
                  </a:cubicBezTo>
                  <a:cubicBezTo>
                    <a:pt x="47184" y="85"/>
                    <a:pt x="45154" y="105"/>
                    <a:pt x="43145" y="105"/>
                  </a:cubicBezTo>
                  <a:cubicBezTo>
                    <a:pt x="42267" y="105"/>
                    <a:pt x="41346" y="147"/>
                    <a:pt x="40446" y="168"/>
                  </a:cubicBezTo>
                  <a:cubicBezTo>
                    <a:pt x="38438" y="210"/>
                    <a:pt x="36429" y="252"/>
                    <a:pt x="34420" y="294"/>
                  </a:cubicBezTo>
                  <a:cubicBezTo>
                    <a:pt x="33834" y="294"/>
                    <a:pt x="33269" y="315"/>
                    <a:pt x="32684" y="315"/>
                  </a:cubicBezTo>
                  <a:cubicBezTo>
                    <a:pt x="32349" y="315"/>
                    <a:pt x="32035" y="336"/>
                    <a:pt x="31700" y="336"/>
                  </a:cubicBezTo>
                  <a:lnTo>
                    <a:pt x="25737" y="587"/>
                  </a:lnTo>
                  <a:cubicBezTo>
                    <a:pt x="25130" y="608"/>
                    <a:pt x="24523" y="629"/>
                    <a:pt x="23896" y="670"/>
                  </a:cubicBezTo>
                  <a:cubicBezTo>
                    <a:pt x="23561" y="670"/>
                    <a:pt x="23226" y="691"/>
                    <a:pt x="22870" y="712"/>
                  </a:cubicBezTo>
                  <a:cubicBezTo>
                    <a:pt x="20883" y="817"/>
                    <a:pt x="18937" y="922"/>
                    <a:pt x="16949" y="1026"/>
                  </a:cubicBezTo>
                  <a:cubicBezTo>
                    <a:pt x="15924" y="1068"/>
                    <a:pt x="14898" y="1131"/>
                    <a:pt x="13873" y="1214"/>
                  </a:cubicBezTo>
                  <a:cubicBezTo>
                    <a:pt x="12137" y="1319"/>
                    <a:pt x="10379" y="1424"/>
                    <a:pt x="8642" y="1549"/>
                  </a:cubicBezTo>
                  <a:cubicBezTo>
                    <a:pt x="7136" y="1654"/>
                    <a:pt x="5608" y="1738"/>
                    <a:pt x="4102" y="1800"/>
                  </a:cubicBezTo>
                  <a:cubicBezTo>
                    <a:pt x="3872" y="1842"/>
                    <a:pt x="3621" y="1842"/>
                    <a:pt x="3370" y="1863"/>
                  </a:cubicBezTo>
                  <a:cubicBezTo>
                    <a:pt x="2972" y="1884"/>
                    <a:pt x="2574" y="1884"/>
                    <a:pt x="2198" y="1905"/>
                  </a:cubicBezTo>
                  <a:cubicBezTo>
                    <a:pt x="1842" y="1947"/>
                    <a:pt x="1507" y="1947"/>
                    <a:pt x="1152" y="1947"/>
                  </a:cubicBezTo>
                  <a:cubicBezTo>
                    <a:pt x="1110" y="1863"/>
                    <a:pt x="1005" y="1779"/>
                    <a:pt x="942" y="1779"/>
                  </a:cubicBezTo>
                  <a:cubicBezTo>
                    <a:pt x="691" y="1800"/>
                    <a:pt x="482" y="1842"/>
                    <a:pt x="252" y="1863"/>
                  </a:cubicBezTo>
                  <a:cubicBezTo>
                    <a:pt x="147" y="1863"/>
                    <a:pt x="43" y="1905"/>
                    <a:pt x="22" y="2051"/>
                  </a:cubicBezTo>
                  <a:cubicBezTo>
                    <a:pt x="1" y="2177"/>
                    <a:pt x="64" y="2302"/>
                    <a:pt x="168" y="2323"/>
                  </a:cubicBezTo>
                  <a:cubicBezTo>
                    <a:pt x="273" y="2365"/>
                    <a:pt x="357" y="2386"/>
                    <a:pt x="461" y="2407"/>
                  </a:cubicBezTo>
                  <a:cubicBezTo>
                    <a:pt x="566" y="2428"/>
                    <a:pt x="650" y="2428"/>
                    <a:pt x="754" y="2428"/>
                  </a:cubicBezTo>
                  <a:cubicBezTo>
                    <a:pt x="984" y="2554"/>
                    <a:pt x="1256" y="2574"/>
                    <a:pt x="1507" y="2574"/>
                  </a:cubicBezTo>
                  <a:cubicBezTo>
                    <a:pt x="2072" y="2574"/>
                    <a:pt x="2637" y="2554"/>
                    <a:pt x="3181" y="2512"/>
                  </a:cubicBezTo>
                  <a:cubicBezTo>
                    <a:pt x="3432" y="2512"/>
                    <a:pt x="3642" y="2491"/>
                    <a:pt x="3872" y="2491"/>
                  </a:cubicBezTo>
                  <a:lnTo>
                    <a:pt x="6843" y="2344"/>
                  </a:lnTo>
                  <a:cubicBezTo>
                    <a:pt x="8056" y="2282"/>
                    <a:pt x="9228" y="2198"/>
                    <a:pt x="10442" y="2156"/>
                  </a:cubicBezTo>
                  <a:cubicBezTo>
                    <a:pt x="12137" y="2051"/>
                    <a:pt x="13831" y="1968"/>
                    <a:pt x="15526" y="1863"/>
                  </a:cubicBezTo>
                  <a:cubicBezTo>
                    <a:pt x="15924" y="1842"/>
                    <a:pt x="16321" y="1842"/>
                    <a:pt x="16719" y="1821"/>
                  </a:cubicBezTo>
                  <a:cubicBezTo>
                    <a:pt x="17702" y="1758"/>
                    <a:pt x="18707" y="1717"/>
                    <a:pt x="19690" y="1675"/>
                  </a:cubicBezTo>
                  <a:cubicBezTo>
                    <a:pt x="20694" y="1633"/>
                    <a:pt x="21678" y="1570"/>
                    <a:pt x="22682" y="1549"/>
                  </a:cubicBezTo>
                  <a:cubicBezTo>
                    <a:pt x="23059" y="1528"/>
                    <a:pt x="23456" y="1507"/>
                    <a:pt x="23854" y="1507"/>
                  </a:cubicBezTo>
                  <a:cubicBezTo>
                    <a:pt x="25423" y="1445"/>
                    <a:pt x="27013" y="1403"/>
                    <a:pt x="28583" y="1340"/>
                  </a:cubicBezTo>
                  <a:cubicBezTo>
                    <a:pt x="29545" y="1319"/>
                    <a:pt x="30528" y="1298"/>
                    <a:pt x="31512" y="1235"/>
                  </a:cubicBezTo>
                  <a:cubicBezTo>
                    <a:pt x="31909" y="1235"/>
                    <a:pt x="32265" y="1214"/>
                    <a:pt x="32663" y="1214"/>
                  </a:cubicBezTo>
                  <a:cubicBezTo>
                    <a:pt x="34190" y="1194"/>
                    <a:pt x="35717" y="1152"/>
                    <a:pt x="37245" y="1131"/>
                  </a:cubicBezTo>
                  <a:cubicBezTo>
                    <a:pt x="38751" y="1110"/>
                    <a:pt x="40258" y="1089"/>
                    <a:pt x="41764" y="1047"/>
                  </a:cubicBezTo>
                  <a:lnTo>
                    <a:pt x="45928" y="1047"/>
                  </a:lnTo>
                  <a:cubicBezTo>
                    <a:pt x="47477" y="1047"/>
                    <a:pt x="48983" y="1047"/>
                    <a:pt x="50531" y="1026"/>
                  </a:cubicBezTo>
                  <a:lnTo>
                    <a:pt x="55428" y="1026"/>
                  </a:lnTo>
                  <a:cubicBezTo>
                    <a:pt x="53063" y="1047"/>
                    <a:pt x="50678" y="1089"/>
                    <a:pt x="48334" y="1131"/>
                  </a:cubicBezTo>
                  <a:cubicBezTo>
                    <a:pt x="47330" y="1152"/>
                    <a:pt x="46368" y="1152"/>
                    <a:pt x="45384" y="1194"/>
                  </a:cubicBezTo>
                  <a:cubicBezTo>
                    <a:pt x="44966" y="1194"/>
                    <a:pt x="44505" y="1194"/>
                    <a:pt x="44087" y="1214"/>
                  </a:cubicBezTo>
                  <a:cubicBezTo>
                    <a:pt x="42664" y="1235"/>
                    <a:pt x="41241" y="1298"/>
                    <a:pt x="39798" y="1319"/>
                  </a:cubicBezTo>
                  <a:cubicBezTo>
                    <a:pt x="38166" y="1361"/>
                    <a:pt x="36513" y="1403"/>
                    <a:pt x="34860" y="1445"/>
                  </a:cubicBezTo>
                  <a:cubicBezTo>
                    <a:pt x="34567" y="1445"/>
                    <a:pt x="34316" y="1466"/>
                    <a:pt x="34023" y="1466"/>
                  </a:cubicBezTo>
                  <a:cubicBezTo>
                    <a:pt x="33144" y="1528"/>
                    <a:pt x="32265" y="1549"/>
                    <a:pt x="31386" y="1612"/>
                  </a:cubicBezTo>
                  <a:lnTo>
                    <a:pt x="26051" y="1842"/>
                  </a:lnTo>
                  <a:cubicBezTo>
                    <a:pt x="25779" y="1842"/>
                    <a:pt x="25528" y="1863"/>
                    <a:pt x="25256" y="1884"/>
                  </a:cubicBezTo>
                  <a:cubicBezTo>
                    <a:pt x="24398" y="1947"/>
                    <a:pt x="23519" y="2030"/>
                    <a:pt x="22640" y="2072"/>
                  </a:cubicBezTo>
                  <a:cubicBezTo>
                    <a:pt x="21071" y="2177"/>
                    <a:pt x="19544" y="2282"/>
                    <a:pt x="17974" y="2386"/>
                  </a:cubicBezTo>
                  <a:cubicBezTo>
                    <a:pt x="17556" y="2407"/>
                    <a:pt x="17095" y="2470"/>
                    <a:pt x="16677" y="2491"/>
                  </a:cubicBezTo>
                  <a:cubicBezTo>
                    <a:pt x="15694" y="2574"/>
                    <a:pt x="14689" y="2658"/>
                    <a:pt x="13706" y="2763"/>
                  </a:cubicBezTo>
                  <a:cubicBezTo>
                    <a:pt x="12450" y="2867"/>
                    <a:pt x="11153" y="2972"/>
                    <a:pt x="9898" y="3077"/>
                  </a:cubicBezTo>
                  <a:cubicBezTo>
                    <a:pt x="8161" y="3223"/>
                    <a:pt x="6383" y="3391"/>
                    <a:pt x="4625" y="3537"/>
                  </a:cubicBezTo>
                  <a:cubicBezTo>
                    <a:pt x="4207" y="3558"/>
                    <a:pt x="3788" y="3621"/>
                    <a:pt x="3349" y="3642"/>
                  </a:cubicBezTo>
                  <a:lnTo>
                    <a:pt x="1068" y="3872"/>
                  </a:lnTo>
                  <a:cubicBezTo>
                    <a:pt x="984" y="3872"/>
                    <a:pt x="901" y="3935"/>
                    <a:pt x="901" y="4039"/>
                  </a:cubicBezTo>
                  <a:cubicBezTo>
                    <a:pt x="901" y="4123"/>
                    <a:pt x="984" y="4186"/>
                    <a:pt x="1068" y="4186"/>
                  </a:cubicBezTo>
                  <a:cubicBezTo>
                    <a:pt x="1361" y="4186"/>
                    <a:pt x="1612" y="4227"/>
                    <a:pt x="1905" y="4227"/>
                  </a:cubicBezTo>
                  <a:cubicBezTo>
                    <a:pt x="1884" y="4290"/>
                    <a:pt x="1842" y="4374"/>
                    <a:pt x="1842" y="4458"/>
                  </a:cubicBezTo>
                  <a:cubicBezTo>
                    <a:pt x="1842" y="4751"/>
                    <a:pt x="2093" y="5002"/>
                    <a:pt x="2407" y="5002"/>
                  </a:cubicBezTo>
                  <a:cubicBezTo>
                    <a:pt x="4562" y="4876"/>
                    <a:pt x="6717" y="4709"/>
                    <a:pt x="8893" y="4604"/>
                  </a:cubicBezTo>
                  <a:cubicBezTo>
                    <a:pt x="10777" y="4541"/>
                    <a:pt x="12660" y="4437"/>
                    <a:pt x="14543" y="4353"/>
                  </a:cubicBezTo>
                  <a:cubicBezTo>
                    <a:pt x="16593" y="4248"/>
                    <a:pt x="18686" y="4144"/>
                    <a:pt x="20757" y="4060"/>
                  </a:cubicBezTo>
                  <a:cubicBezTo>
                    <a:pt x="21406" y="4039"/>
                    <a:pt x="22075" y="4018"/>
                    <a:pt x="22724" y="3955"/>
                  </a:cubicBezTo>
                  <a:cubicBezTo>
                    <a:pt x="22912" y="3955"/>
                    <a:pt x="23080" y="3935"/>
                    <a:pt x="23289" y="3935"/>
                  </a:cubicBezTo>
                  <a:cubicBezTo>
                    <a:pt x="26637" y="3851"/>
                    <a:pt x="29984" y="3746"/>
                    <a:pt x="33332" y="3663"/>
                  </a:cubicBezTo>
                  <a:cubicBezTo>
                    <a:pt x="35132" y="3621"/>
                    <a:pt x="36931" y="3558"/>
                    <a:pt x="38710" y="3537"/>
                  </a:cubicBezTo>
                  <a:cubicBezTo>
                    <a:pt x="39358" y="3516"/>
                    <a:pt x="39986" y="3516"/>
                    <a:pt x="40635" y="3495"/>
                  </a:cubicBezTo>
                  <a:lnTo>
                    <a:pt x="50908" y="3328"/>
                  </a:lnTo>
                  <a:lnTo>
                    <a:pt x="55302" y="3244"/>
                  </a:lnTo>
                  <a:cubicBezTo>
                    <a:pt x="56578" y="3223"/>
                    <a:pt x="57834" y="3223"/>
                    <a:pt x="59068" y="3181"/>
                  </a:cubicBezTo>
                  <a:cubicBezTo>
                    <a:pt x="60114" y="3139"/>
                    <a:pt x="61140" y="3098"/>
                    <a:pt x="62186" y="3077"/>
                  </a:cubicBezTo>
                  <a:cubicBezTo>
                    <a:pt x="62709" y="3035"/>
                    <a:pt x="63232" y="3035"/>
                    <a:pt x="63734" y="3014"/>
                  </a:cubicBezTo>
                  <a:lnTo>
                    <a:pt x="67270" y="2784"/>
                  </a:lnTo>
                  <a:lnTo>
                    <a:pt x="67270" y="2784"/>
                  </a:lnTo>
                  <a:cubicBezTo>
                    <a:pt x="67187" y="2888"/>
                    <a:pt x="67187" y="3035"/>
                    <a:pt x="67208" y="3139"/>
                  </a:cubicBezTo>
                  <a:cubicBezTo>
                    <a:pt x="67228" y="3286"/>
                    <a:pt x="67312" y="3391"/>
                    <a:pt x="67438" y="3432"/>
                  </a:cubicBezTo>
                  <a:cubicBezTo>
                    <a:pt x="67513" y="3478"/>
                    <a:pt x="67621" y="3512"/>
                    <a:pt x="67715" y="3512"/>
                  </a:cubicBezTo>
                  <a:cubicBezTo>
                    <a:pt x="67751" y="3512"/>
                    <a:pt x="67785" y="3507"/>
                    <a:pt x="67814" y="3495"/>
                  </a:cubicBezTo>
                  <a:cubicBezTo>
                    <a:pt x="68065" y="3391"/>
                    <a:pt x="68337" y="3286"/>
                    <a:pt x="68568" y="3181"/>
                  </a:cubicBezTo>
                  <a:lnTo>
                    <a:pt x="68547" y="3181"/>
                  </a:lnTo>
                  <a:cubicBezTo>
                    <a:pt x="68568" y="3181"/>
                    <a:pt x="68568" y="3139"/>
                    <a:pt x="68588" y="3139"/>
                  </a:cubicBezTo>
                  <a:cubicBezTo>
                    <a:pt x="68630" y="3139"/>
                    <a:pt x="68651" y="3118"/>
                    <a:pt x="68651" y="3118"/>
                  </a:cubicBezTo>
                  <a:lnTo>
                    <a:pt x="68630" y="3118"/>
                  </a:lnTo>
                  <a:cubicBezTo>
                    <a:pt x="68756" y="3077"/>
                    <a:pt x="68881" y="3014"/>
                    <a:pt x="69049" y="2930"/>
                  </a:cubicBezTo>
                  <a:cubicBezTo>
                    <a:pt x="69174" y="2888"/>
                    <a:pt x="69321" y="2805"/>
                    <a:pt x="69467" y="2763"/>
                  </a:cubicBezTo>
                  <a:cubicBezTo>
                    <a:pt x="69614" y="2679"/>
                    <a:pt x="69739" y="2595"/>
                    <a:pt x="69907" y="2512"/>
                  </a:cubicBezTo>
                  <a:cubicBezTo>
                    <a:pt x="70053" y="2449"/>
                    <a:pt x="70158" y="2240"/>
                    <a:pt x="70158" y="2051"/>
                  </a:cubicBezTo>
                  <a:cubicBezTo>
                    <a:pt x="70158" y="1947"/>
                    <a:pt x="70137" y="1863"/>
                    <a:pt x="70095" y="1758"/>
                  </a:cubicBezTo>
                  <a:cubicBezTo>
                    <a:pt x="70011" y="1654"/>
                    <a:pt x="69907" y="1528"/>
                    <a:pt x="69781" y="1507"/>
                  </a:cubicBezTo>
                  <a:cubicBezTo>
                    <a:pt x="69635" y="1466"/>
                    <a:pt x="69509" y="1445"/>
                    <a:pt x="69384" y="1445"/>
                  </a:cubicBezTo>
                  <a:lnTo>
                    <a:pt x="69300" y="1445"/>
                  </a:lnTo>
                  <a:cubicBezTo>
                    <a:pt x="69216" y="1445"/>
                    <a:pt x="69112" y="1445"/>
                    <a:pt x="69049" y="1466"/>
                  </a:cubicBezTo>
                  <a:cubicBezTo>
                    <a:pt x="68840" y="1507"/>
                    <a:pt x="68651" y="1528"/>
                    <a:pt x="68442" y="1528"/>
                  </a:cubicBezTo>
                  <a:cubicBezTo>
                    <a:pt x="68275" y="1528"/>
                    <a:pt x="68128" y="1549"/>
                    <a:pt x="67940" y="1549"/>
                  </a:cubicBezTo>
                  <a:cubicBezTo>
                    <a:pt x="67500" y="1570"/>
                    <a:pt x="67082" y="1612"/>
                    <a:pt x="66643" y="1654"/>
                  </a:cubicBezTo>
                  <a:cubicBezTo>
                    <a:pt x="66538" y="1654"/>
                    <a:pt x="66392" y="1675"/>
                    <a:pt x="66287" y="1675"/>
                  </a:cubicBezTo>
                  <a:cubicBezTo>
                    <a:pt x="66350" y="1633"/>
                    <a:pt x="66371" y="1570"/>
                    <a:pt x="66371" y="1528"/>
                  </a:cubicBezTo>
                  <a:cubicBezTo>
                    <a:pt x="66392" y="1466"/>
                    <a:pt x="66392" y="1424"/>
                    <a:pt x="66392" y="1361"/>
                  </a:cubicBezTo>
                  <a:cubicBezTo>
                    <a:pt x="66392" y="1340"/>
                    <a:pt x="66392" y="1298"/>
                    <a:pt x="66433" y="1256"/>
                  </a:cubicBezTo>
                  <a:cubicBezTo>
                    <a:pt x="66433" y="1214"/>
                    <a:pt x="66433" y="1152"/>
                    <a:pt x="66392" y="1131"/>
                  </a:cubicBezTo>
                  <a:cubicBezTo>
                    <a:pt x="66392" y="1131"/>
                    <a:pt x="66433" y="1131"/>
                    <a:pt x="66433" y="1110"/>
                  </a:cubicBezTo>
                  <a:cubicBezTo>
                    <a:pt x="66496" y="1047"/>
                    <a:pt x="66580" y="1005"/>
                    <a:pt x="66643" y="901"/>
                  </a:cubicBezTo>
                  <a:cubicBezTo>
                    <a:pt x="66684" y="817"/>
                    <a:pt x="66705" y="712"/>
                    <a:pt x="66705" y="608"/>
                  </a:cubicBezTo>
                  <a:cubicBezTo>
                    <a:pt x="66705" y="503"/>
                    <a:pt x="66684" y="419"/>
                    <a:pt x="66643" y="315"/>
                  </a:cubicBezTo>
                  <a:cubicBezTo>
                    <a:pt x="66601" y="294"/>
                    <a:pt x="66580" y="252"/>
                    <a:pt x="66559" y="210"/>
                  </a:cubicBezTo>
                  <a:cubicBezTo>
                    <a:pt x="66475" y="147"/>
                    <a:pt x="66392" y="105"/>
                    <a:pt x="66329" y="85"/>
                  </a:cubicBezTo>
                  <a:cubicBezTo>
                    <a:pt x="66161" y="43"/>
                    <a:pt x="65973" y="1"/>
                    <a:pt x="65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384D9D0A-1178-8A61-E255-33A022882D06}"/>
              </a:ext>
            </a:extLst>
          </p:cNvPr>
          <p:cNvPicPr>
            <a:picLocks noChangeAspect="1"/>
          </p:cNvPicPr>
          <p:nvPr/>
        </p:nvPicPr>
        <p:blipFill rotWithShape="1">
          <a:blip r:embed="rId3"/>
          <a:srcRect l="24092" t="4429" r="20840" b="12794"/>
          <a:stretch/>
        </p:blipFill>
        <p:spPr>
          <a:xfrm>
            <a:off x="974502" y="1727462"/>
            <a:ext cx="2580060" cy="25855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9"/>
          <p:cNvSpPr txBox="1">
            <a:spLocks noGrp="1"/>
          </p:cNvSpPr>
          <p:nvPr>
            <p:ph type="title"/>
          </p:nvPr>
        </p:nvSpPr>
        <p:spPr>
          <a:xfrm>
            <a:off x="1273251" y="2992699"/>
            <a:ext cx="3244112" cy="7330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800" dirty="0"/>
              <a:t>Kotlin</a:t>
            </a:r>
            <a:endParaRPr sz="2800" dirty="0"/>
          </a:p>
        </p:txBody>
      </p:sp>
      <p:sp>
        <p:nvSpPr>
          <p:cNvPr id="692" name="Google Shape;692;p39"/>
          <p:cNvSpPr txBox="1">
            <a:spLocks noGrp="1"/>
          </p:cNvSpPr>
          <p:nvPr>
            <p:ph type="title" idx="2"/>
          </p:nvPr>
        </p:nvSpPr>
        <p:spPr>
          <a:xfrm>
            <a:off x="4397271" y="2992699"/>
            <a:ext cx="3812451" cy="6715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800" dirty="0"/>
              <a:t>Jetpack Compose</a:t>
            </a:r>
            <a:endParaRPr sz="2800" dirty="0"/>
          </a:p>
        </p:txBody>
      </p:sp>
      <p:sp>
        <p:nvSpPr>
          <p:cNvPr id="694" name="Google Shape;694;p39"/>
          <p:cNvSpPr txBox="1">
            <a:spLocks noGrp="1"/>
          </p:cNvSpPr>
          <p:nvPr>
            <p:ph type="title" idx="4"/>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t>What are we using?</a:t>
            </a:r>
          </a:p>
        </p:txBody>
      </p:sp>
      <p:sp>
        <p:nvSpPr>
          <p:cNvPr id="695" name="Google Shape;695;p39"/>
          <p:cNvSpPr/>
          <p:nvPr/>
        </p:nvSpPr>
        <p:spPr>
          <a:xfrm rot="-8526139">
            <a:off x="5824639" y="2373530"/>
            <a:ext cx="651946" cy="468322"/>
          </a:xfrm>
          <a:custGeom>
            <a:avLst/>
            <a:gdLst/>
            <a:ahLst/>
            <a:cxnLst/>
            <a:rect l="l" t="t" r="r" b="b"/>
            <a:pathLst>
              <a:path w="44104" h="34634" extrusionOk="0">
                <a:moveTo>
                  <a:pt x="4296" y="5261"/>
                </a:moveTo>
                <a:cubicBezTo>
                  <a:pt x="4823" y="5349"/>
                  <a:pt x="5524" y="5612"/>
                  <a:pt x="6138" y="5787"/>
                </a:cubicBezTo>
                <a:cubicBezTo>
                  <a:pt x="6576" y="5875"/>
                  <a:pt x="7015" y="6138"/>
                  <a:pt x="7453" y="6226"/>
                </a:cubicBezTo>
                <a:cubicBezTo>
                  <a:pt x="7891" y="6313"/>
                  <a:pt x="8505" y="6576"/>
                  <a:pt x="8944" y="6664"/>
                </a:cubicBezTo>
                <a:cubicBezTo>
                  <a:pt x="10171" y="7190"/>
                  <a:pt x="11574" y="7891"/>
                  <a:pt x="12889" y="8418"/>
                </a:cubicBezTo>
                <a:cubicBezTo>
                  <a:pt x="12626" y="8768"/>
                  <a:pt x="12538" y="8944"/>
                  <a:pt x="12363" y="9294"/>
                </a:cubicBezTo>
                <a:lnTo>
                  <a:pt x="12100" y="9996"/>
                </a:lnTo>
                <a:cubicBezTo>
                  <a:pt x="12012" y="9820"/>
                  <a:pt x="11749" y="9733"/>
                  <a:pt x="11574" y="9645"/>
                </a:cubicBezTo>
                <a:cubicBezTo>
                  <a:pt x="11377" y="9448"/>
                  <a:pt x="11130" y="9349"/>
                  <a:pt x="10945" y="9349"/>
                </a:cubicBezTo>
                <a:cubicBezTo>
                  <a:pt x="10883" y="9349"/>
                  <a:pt x="10829" y="9360"/>
                  <a:pt x="10785" y="9382"/>
                </a:cubicBezTo>
                <a:cubicBezTo>
                  <a:pt x="10522" y="9207"/>
                  <a:pt x="10171" y="8944"/>
                  <a:pt x="9908" y="8856"/>
                </a:cubicBezTo>
                <a:cubicBezTo>
                  <a:pt x="9207" y="8505"/>
                  <a:pt x="8593" y="8242"/>
                  <a:pt x="7891" y="7804"/>
                </a:cubicBezTo>
                <a:cubicBezTo>
                  <a:pt x="7365" y="7278"/>
                  <a:pt x="6664" y="7015"/>
                  <a:pt x="6138" y="6664"/>
                </a:cubicBezTo>
                <a:cubicBezTo>
                  <a:pt x="5699" y="6489"/>
                  <a:pt x="5436" y="6138"/>
                  <a:pt x="4998" y="5787"/>
                </a:cubicBezTo>
                <a:cubicBezTo>
                  <a:pt x="4735" y="5612"/>
                  <a:pt x="4559" y="5436"/>
                  <a:pt x="4296" y="5261"/>
                </a:cubicBezTo>
                <a:close/>
                <a:moveTo>
                  <a:pt x="22622" y="2280"/>
                </a:moveTo>
                <a:cubicBezTo>
                  <a:pt x="22797" y="2280"/>
                  <a:pt x="22885" y="2280"/>
                  <a:pt x="23148" y="2368"/>
                </a:cubicBezTo>
                <a:cubicBezTo>
                  <a:pt x="23411" y="2368"/>
                  <a:pt x="23498" y="2543"/>
                  <a:pt x="23674" y="2631"/>
                </a:cubicBezTo>
                <a:lnTo>
                  <a:pt x="24375" y="3244"/>
                </a:lnTo>
                <a:cubicBezTo>
                  <a:pt x="24551" y="3595"/>
                  <a:pt x="24814" y="4034"/>
                  <a:pt x="24989" y="4384"/>
                </a:cubicBezTo>
                <a:cubicBezTo>
                  <a:pt x="25077" y="4560"/>
                  <a:pt x="25077" y="4910"/>
                  <a:pt x="25252" y="5086"/>
                </a:cubicBezTo>
                <a:lnTo>
                  <a:pt x="25252" y="5787"/>
                </a:lnTo>
                <a:lnTo>
                  <a:pt x="25252" y="6226"/>
                </a:lnTo>
                <a:cubicBezTo>
                  <a:pt x="25077" y="6138"/>
                  <a:pt x="24989" y="6138"/>
                  <a:pt x="24901" y="5963"/>
                </a:cubicBezTo>
                <a:cubicBezTo>
                  <a:pt x="24814" y="5875"/>
                  <a:pt x="24638" y="5787"/>
                  <a:pt x="24463" y="5699"/>
                </a:cubicBezTo>
                <a:cubicBezTo>
                  <a:pt x="24112" y="5436"/>
                  <a:pt x="23674" y="5436"/>
                  <a:pt x="23323" y="5436"/>
                </a:cubicBezTo>
                <a:cubicBezTo>
                  <a:pt x="22709" y="5436"/>
                  <a:pt x="22008" y="5787"/>
                  <a:pt x="21482" y="6138"/>
                </a:cubicBezTo>
                <a:cubicBezTo>
                  <a:pt x="21043" y="6313"/>
                  <a:pt x="20605" y="6576"/>
                  <a:pt x="20254" y="6839"/>
                </a:cubicBezTo>
                <a:cubicBezTo>
                  <a:pt x="19904" y="7190"/>
                  <a:pt x="19377" y="7541"/>
                  <a:pt x="19114" y="7979"/>
                </a:cubicBezTo>
                <a:cubicBezTo>
                  <a:pt x="18325" y="8681"/>
                  <a:pt x="17799" y="9470"/>
                  <a:pt x="17185" y="10347"/>
                </a:cubicBezTo>
                <a:cubicBezTo>
                  <a:pt x="17010" y="10785"/>
                  <a:pt x="16835" y="11136"/>
                  <a:pt x="16572" y="11574"/>
                </a:cubicBezTo>
                <a:cubicBezTo>
                  <a:pt x="16484" y="11925"/>
                  <a:pt x="16221" y="12363"/>
                  <a:pt x="16133" y="12714"/>
                </a:cubicBezTo>
                <a:lnTo>
                  <a:pt x="16133" y="12802"/>
                </a:lnTo>
                <a:cubicBezTo>
                  <a:pt x="16046" y="12977"/>
                  <a:pt x="15870" y="13328"/>
                  <a:pt x="15783" y="13591"/>
                </a:cubicBezTo>
                <a:cubicBezTo>
                  <a:pt x="15695" y="14117"/>
                  <a:pt x="15432" y="14555"/>
                  <a:pt x="15344" y="15081"/>
                </a:cubicBezTo>
                <a:cubicBezTo>
                  <a:pt x="15256" y="15520"/>
                  <a:pt x="15169" y="15958"/>
                  <a:pt x="15169" y="16396"/>
                </a:cubicBezTo>
                <a:cubicBezTo>
                  <a:pt x="15169" y="16835"/>
                  <a:pt x="14993" y="17273"/>
                  <a:pt x="14993" y="17712"/>
                </a:cubicBezTo>
                <a:cubicBezTo>
                  <a:pt x="14906" y="18062"/>
                  <a:pt x="14906" y="18413"/>
                  <a:pt x="14906" y="18764"/>
                </a:cubicBezTo>
                <a:lnTo>
                  <a:pt x="14906" y="19290"/>
                </a:lnTo>
                <a:cubicBezTo>
                  <a:pt x="14906" y="19728"/>
                  <a:pt x="15169" y="20167"/>
                  <a:pt x="15520" y="20605"/>
                </a:cubicBezTo>
                <a:cubicBezTo>
                  <a:pt x="15783" y="20956"/>
                  <a:pt x="16046" y="21219"/>
                  <a:pt x="16309" y="21570"/>
                </a:cubicBezTo>
                <a:cubicBezTo>
                  <a:pt x="16572" y="21833"/>
                  <a:pt x="16922" y="22008"/>
                  <a:pt x="17098" y="22271"/>
                </a:cubicBezTo>
                <a:cubicBezTo>
                  <a:pt x="17010" y="22446"/>
                  <a:pt x="16922" y="22534"/>
                  <a:pt x="16835" y="22797"/>
                </a:cubicBezTo>
                <a:lnTo>
                  <a:pt x="16309" y="23236"/>
                </a:lnTo>
                <a:cubicBezTo>
                  <a:pt x="16046" y="23411"/>
                  <a:pt x="15783" y="23586"/>
                  <a:pt x="15520" y="23762"/>
                </a:cubicBezTo>
                <a:cubicBezTo>
                  <a:pt x="15256" y="23849"/>
                  <a:pt x="15081" y="23849"/>
                  <a:pt x="14818" y="24025"/>
                </a:cubicBezTo>
                <a:lnTo>
                  <a:pt x="14643" y="24025"/>
                </a:lnTo>
                <a:cubicBezTo>
                  <a:pt x="14564" y="23946"/>
                  <a:pt x="14521" y="23902"/>
                  <a:pt x="14489" y="23902"/>
                </a:cubicBezTo>
                <a:cubicBezTo>
                  <a:pt x="14450" y="23902"/>
                  <a:pt x="14428" y="23968"/>
                  <a:pt x="14380" y="24112"/>
                </a:cubicBezTo>
                <a:cubicBezTo>
                  <a:pt x="14292" y="24112"/>
                  <a:pt x="14292" y="24025"/>
                  <a:pt x="14204" y="24025"/>
                </a:cubicBezTo>
                <a:cubicBezTo>
                  <a:pt x="13941" y="23849"/>
                  <a:pt x="13854" y="23762"/>
                  <a:pt x="13766" y="23674"/>
                </a:cubicBezTo>
                <a:cubicBezTo>
                  <a:pt x="13503" y="23411"/>
                  <a:pt x="13415" y="23148"/>
                  <a:pt x="13152" y="22797"/>
                </a:cubicBezTo>
                <a:cubicBezTo>
                  <a:pt x="13064" y="22534"/>
                  <a:pt x="12977" y="22271"/>
                  <a:pt x="12889" y="21920"/>
                </a:cubicBezTo>
                <a:cubicBezTo>
                  <a:pt x="12714" y="21570"/>
                  <a:pt x="12714" y="21131"/>
                  <a:pt x="12626" y="20780"/>
                </a:cubicBezTo>
                <a:cubicBezTo>
                  <a:pt x="12538" y="20517"/>
                  <a:pt x="12538" y="20079"/>
                  <a:pt x="12538" y="19641"/>
                </a:cubicBezTo>
                <a:cubicBezTo>
                  <a:pt x="12538" y="19202"/>
                  <a:pt x="12626" y="18588"/>
                  <a:pt x="12626" y="18150"/>
                </a:cubicBezTo>
                <a:cubicBezTo>
                  <a:pt x="12626" y="17273"/>
                  <a:pt x="12714" y="16396"/>
                  <a:pt x="12977" y="15520"/>
                </a:cubicBezTo>
                <a:cubicBezTo>
                  <a:pt x="13064" y="15081"/>
                  <a:pt x="13152" y="14818"/>
                  <a:pt x="13240" y="14380"/>
                </a:cubicBezTo>
                <a:cubicBezTo>
                  <a:pt x="13415" y="13941"/>
                  <a:pt x="13503" y="13591"/>
                  <a:pt x="13591" y="13152"/>
                </a:cubicBezTo>
                <a:cubicBezTo>
                  <a:pt x="13854" y="12451"/>
                  <a:pt x="14029" y="11925"/>
                  <a:pt x="14380" y="11311"/>
                </a:cubicBezTo>
                <a:cubicBezTo>
                  <a:pt x="14730" y="10522"/>
                  <a:pt x="15081" y="9820"/>
                  <a:pt x="15344" y="9207"/>
                </a:cubicBezTo>
                <a:cubicBezTo>
                  <a:pt x="15520" y="8856"/>
                  <a:pt x="15695" y="8505"/>
                  <a:pt x="15958" y="8242"/>
                </a:cubicBezTo>
                <a:cubicBezTo>
                  <a:pt x="16133" y="7891"/>
                  <a:pt x="16221" y="7628"/>
                  <a:pt x="16484" y="7365"/>
                </a:cubicBezTo>
                <a:cubicBezTo>
                  <a:pt x="16659" y="6752"/>
                  <a:pt x="17098" y="6226"/>
                  <a:pt x="17448" y="5699"/>
                </a:cubicBezTo>
                <a:cubicBezTo>
                  <a:pt x="17975" y="4910"/>
                  <a:pt x="18588" y="4297"/>
                  <a:pt x="19202" y="3683"/>
                </a:cubicBezTo>
                <a:cubicBezTo>
                  <a:pt x="19728" y="3244"/>
                  <a:pt x="20342" y="3069"/>
                  <a:pt x="20868" y="2718"/>
                </a:cubicBezTo>
                <a:cubicBezTo>
                  <a:pt x="21306" y="2543"/>
                  <a:pt x="21745" y="2368"/>
                  <a:pt x="22271" y="2280"/>
                </a:cubicBezTo>
                <a:close/>
                <a:moveTo>
                  <a:pt x="23498" y="8067"/>
                </a:moveTo>
                <a:cubicBezTo>
                  <a:pt x="23586" y="8242"/>
                  <a:pt x="23674" y="8242"/>
                  <a:pt x="23849" y="8330"/>
                </a:cubicBezTo>
                <a:lnTo>
                  <a:pt x="24814" y="8944"/>
                </a:lnTo>
                <a:cubicBezTo>
                  <a:pt x="25252" y="9294"/>
                  <a:pt x="25778" y="9470"/>
                  <a:pt x="26217" y="9820"/>
                </a:cubicBezTo>
                <a:cubicBezTo>
                  <a:pt x="27181" y="10522"/>
                  <a:pt x="28058" y="11136"/>
                  <a:pt x="29110" y="11662"/>
                </a:cubicBezTo>
                <a:cubicBezTo>
                  <a:pt x="29636" y="11925"/>
                  <a:pt x="30074" y="12188"/>
                  <a:pt x="30513" y="12451"/>
                </a:cubicBezTo>
                <a:cubicBezTo>
                  <a:pt x="30951" y="12714"/>
                  <a:pt x="31214" y="12889"/>
                  <a:pt x="31653" y="13152"/>
                </a:cubicBezTo>
                <a:cubicBezTo>
                  <a:pt x="32179" y="13328"/>
                  <a:pt x="32529" y="13591"/>
                  <a:pt x="33056" y="13854"/>
                </a:cubicBezTo>
                <a:cubicBezTo>
                  <a:pt x="33319" y="14204"/>
                  <a:pt x="33757" y="14467"/>
                  <a:pt x="34108" y="14643"/>
                </a:cubicBezTo>
                <a:cubicBezTo>
                  <a:pt x="34108" y="14818"/>
                  <a:pt x="34020" y="14818"/>
                  <a:pt x="34020" y="14906"/>
                </a:cubicBezTo>
                <a:cubicBezTo>
                  <a:pt x="33845" y="15257"/>
                  <a:pt x="33669" y="15432"/>
                  <a:pt x="33582" y="15695"/>
                </a:cubicBezTo>
                <a:cubicBezTo>
                  <a:pt x="33319" y="15958"/>
                  <a:pt x="33056" y="16396"/>
                  <a:pt x="32793" y="16835"/>
                </a:cubicBezTo>
                <a:cubicBezTo>
                  <a:pt x="32793" y="17010"/>
                  <a:pt x="32705" y="17010"/>
                  <a:pt x="32705" y="17098"/>
                </a:cubicBezTo>
                <a:cubicBezTo>
                  <a:pt x="32705" y="17098"/>
                  <a:pt x="32617" y="17186"/>
                  <a:pt x="32617" y="17273"/>
                </a:cubicBezTo>
                <a:cubicBezTo>
                  <a:pt x="32442" y="17536"/>
                  <a:pt x="32442" y="17624"/>
                  <a:pt x="32354" y="17887"/>
                </a:cubicBezTo>
                <a:cubicBezTo>
                  <a:pt x="32266" y="17975"/>
                  <a:pt x="32266" y="17975"/>
                  <a:pt x="32266" y="18062"/>
                </a:cubicBezTo>
                <a:cubicBezTo>
                  <a:pt x="31916" y="18501"/>
                  <a:pt x="31565" y="19027"/>
                  <a:pt x="31302" y="19465"/>
                </a:cubicBezTo>
                <a:cubicBezTo>
                  <a:pt x="30864" y="20079"/>
                  <a:pt x="30513" y="20605"/>
                  <a:pt x="30250" y="21131"/>
                </a:cubicBezTo>
                <a:cubicBezTo>
                  <a:pt x="30074" y="21657"/>
                  <a:pt x="29724" y="22359"/>
                  <a:pt x="29461" y="22885"/>
                </a:cubicBezTo>
                <a:lnTo>
                  <a:pt x="28847" y="24551"/>
                </a:lnTo>
                <a:cubicBezTo>
                  <a:pt x="28759" y="24726"/>
                  <a:pt x="28672" y="25077"/>
                  <a:pt x="28496" y="25340"/>
                </a:cubicBezTo>
                <a:lnTo>
                  <a:pt x="28409" y="25340"/>
                </a:lnTo>
                <a:cubicBezTo>
                  <a:pt x="27970" y="25077"/>
                  <a:pt x="27532" y="24901"/>
                  <a:pt x="26743" y="24726"/>
                </a:cubicBezTo>
                <a:cubicBezTo>
                  <a:pt x="26217" y="24551"/>
                  <a:pt x="25778" y="24200"/>
                  <a:pt x="25340" y="23937"/>
                </a:cubicBezTo>
                <a:cubicBezTo>
                  <a:pt x="24901" y="23674"/>
                  <a:pt x="24463" y="23411"/>
                  <a:pt x="24025" y="23236"/>
                </a:cubicBezTo>
                <a:cubicBezTo>
                  <a:pt x="23586" y="22885"/>
                  <a:pt x="23148" y="22622"/>
                  <a:pt x="22709" y="22359"/>
                </a:cubicBezTo>
                <a:cubicBezTo>
                  <a:pt x="22271" y="22096"/>
                  <a:pt x="21833" y="21745"/>
                  <a:pt x="21306" y="21570"/>
                </a:cubicBezTo>
                <a:cubicBezTo>
                  <a:pt x="20868" y="21307"/>
                  <a:pt x="20342" y="21131"/>
                  <a:pt x="19904" y="20868"/>
                </a:cubicBezTo>
                <a:cubicBezTo>
                  <a:pt x="19465" y="20693"/>
                  <a:pt x="19114" y="20430"/>
                  <a:pt x="18676" y="20254"/>
                </a:cubicBezTo>
                <a:cubicBezTo>
                  <a:pt x="18325" y="19991"/>
                  <a:pt x="18150" y="19816"/>
                  <a:pt x="17799" y="19465"/>
                </a:cubicBezTo>
                <a:cubicBezTo>
                  <a:pt x="17712" y="19290"/>
                  <a:pt x="17536" y="19115"/>
                  <a:pt x="17448" y="19027"/>
                </a:cubicBezTo>
                <a:lnTo>
                  <a:pt x="17448" y="18676"/>
                </a:lnTo>
                <a:cubicBezTo>
                  <a:pt x="17448" y="17975"/>
                  <a:pt x="17536" y="17273"/>
                  <a:pt x="17712" y="16659"/>
                </a:cubicBezTo>
                <a:cubicBezTo>
                  <a:pt x="17799" y="15870"/>
                  <a:pt x="17975" y="15081"/>
                  <a:pt x="18238" y="14292"/>
                </a:cubicBezTo>
                <a:cubicBezTo>
                  <a:pt x="18325" y="14292"/>
                  <a:pt x="18325" y="14204"/>
                  <a:pt x="18325" y="14204"/>
                </a:cubicBezTo>
                <a:cubicBezTo>
                  <a:pt x="18413" y="14029"/>
                  <a:pt x="18413" y="13766"/>
                  <a:pt x="18588" y="13591"/>
                </a:cubicBezTo>
                <a:cubicBezTo>
                  <a:pt x="18851" y="12714"/>
                  <a:pt x="19465" y="12012"/>
                  <a:pt x="19904" y="11311"/>
                </a:cubicBezTo>
                <a:cubicBezTo>
                  <a:pt x="20430" y="10522"/>
                  <a:pt x="20956" y="9820"/>
                  <a:pt x="21657" y="9207"/>
                </a:cubicBezTo>
                <a:cubicBezTo>
                  <a:pt x="22096" y="8856"/>
                  <a:pt x="22622" y="8505"/>
                  <a:pt x="23060" y="8330"/>
                </a:cubicBezTo>
                <a:cubicBezTo>
                  <a:pt x="23148" y="8155"/>
                  <a:pt x="23411" y="8067"/>
                  <a:pt x="23498" y="8067"/>
                </a:cubicBezTo>
                <a:close/>
                <a:moveTo>
                  <a:pt x="40158" y="12188"/>
                </a:moveTo>
                <a:cubicBezTo>
                  <a:pt x="40245" y="12188"/>
                  <a:pt x="40245" y="12275"/>
                  <a:pt x="40333" y="12275"/>
                </a:cubicBezTo>
                <a:lnTo>
                  <a:pt x="40684" y="12539"/>
                </a:lnTo>
                <a:cubicBezTo>
                  <a:pt x="40947" y="12889"/>
                  <a:pt x="41034" y="13328"/>
                  <a:pt x="41210" y="13678"/>
                </a:cubicBezTo>
                <a:lnTo>
                  <a:pt x="41561" y="14292"/>
                </a:lnTo>
                <a:lnTo>
                  <a:pt x="41561" y="15344"/>
                </a:lnTo>
                <a:cubicBezTo>
                  <a:pt x="41473" y="15695"/>
                  <a:pt x="41473" y="15958"/>
                  <a:pt x="41473" y="16309"/>
                </a:cubicBezTo>
                <a:lnTo>
                  <a:pt x="41122" y="18238"/>
                </a:lnTo>
                <a:cubicBezTo>
                  <a:pt x="41034" y="18939"/>
                  <a:pt x="40771" y="19728"/>
                  <a:pt x="40596" y="20342"/>
                </a:cubicBezTo>
                <a:cubicBezTo>
                  <a:pt x="40158" y="21657"/>
                  <a:pt x="39632" y="22885"/>
                  <a:pt x="39018" y="24112"/>
                </a:cubicBezTo>
                <a:cubicBezTo>
                  <a:pt x="38755" y="24726"/>
                  <a:pt x="38316" y="25515"/>
                  <a:pt x="37966" y="26217"/>
                </a:cubicBezTo>
                <a:cubicBezTo>
                  <a:pt x="37615" y="26830"/>
                  <a:pt x="37264" y="27532"/>
                  <a:pt x="36826" y="28146"/>
                </a:cubicBezTo>
                <a:cubicBezTo>
                  <a:pt x="36738" y="28233"/>
                  <a:pt x="36563" y="28496"/>
                  <a:pt x="36650" y="28935"/>
                </a:cubicBezTo>
                <a:cubicBezTo>
                  <a:pt x="36212" y="29548"/>
                  <a:pt x="35774" y="30250"/>
                  <a:pt x="35072" y="30776"/>
                </a:cubicBezTo>
                <a:cubicBezTo>
                  <a:pt x="34897" y="30951"/>
                  <a:pt x="34546" y="31127"/>
                  <a:pt x="34371" y="31302"/>
                </a:cubicBezTo>
                <a:cubicBezTo>
                  <a:pt x="34020" y="31565"/>
                  <a:pt x="33757" y="31653"/>
                  <a:pt x="33494" y="31741"/>
                </a:cubicBezTo>
                <a:cubicBezTo>
                  <a:pt x="33143" y="31916"/>
                  <a:pt x="32880" y="31916"/>
                  <a:pt x="32617" y="32004"/>
                </a:cubicBezTo>
                <a:lnTo>
                  <a:pt x="31740" y="32004"/>
                </a:lnTo>
                <a:cubicBezTo>
                  <a:pt x="31477" y="32004"/>
                  <a:pt x="31390" y="32004"/>
                  <a:pt x="31127" y="31916"/>
                </a:cubicBezTo>
                <a:cubicBezTo>
                  <a:pt x="31127" y="31741"/>
                  <a:pt x="31039" y="31741"/>
                  <a:pt x="31039" y="31741"/>
                </a:cubicBezTo>
                <a:lnTo>
                  <a:pt x="30864" y="31565"/>
                </a:lnTo>
                <a:cubicBezTo>
                  <a:pt x="30864" y="31302"/>
                  <a:pt x="30688" y="31214"/>
                  <a:pt x="30601" y="31127"/>
                </a:cubicBezTo>
                <a:cubicBezTo>
                  <a:pt x="30601" y="31039"/>
                  <a:pt x="30513" y="30864"/>
                  <a:pt x="30513" y="30776"/>
                </a:cubicBezTo>
                <a:lnTo>
                  <a:pt x="30513" y="29373"/>
                </a:lnTo>
                <a:cubicBezTo>
                  <a:pt x="30601" y="28409"/>
                  <a:pt x="30864" y="27356"/>
                  <a:pt x="31127" y="26480"/>
                </a:cubicBezTo>
                <a:cubicBezTo>
                  <a:pt x="31302" y="26041"/>
                  <a:pt x="31477" y="25515"/>
                  <a:pt x="31740" y="25077"/>
                </a:cubicBezTo>
                <a:cubicBezTo>
                  <a:pt x="31916" y="24551"/>
                  <a:pt x="32266" y="23849"/>
                  <a:pt x="32442" y="23323"/>
                </a:cubicBezTo>
                <a:cubicBezTo>
                  <a:pt x="32705" y="22797"/>
                  <a:pt x="32880" y="22271"/>
                  <a:pt x="33231" y="21657"/>
                </a:cubicBezTo>
                <a:cubicBezTo>
                  <a:pt x="33582" y="21131"/>
                  <a:pt x="33932" y="20693"/>
                  <a:pt x="34195" y="20167"/>
                </a:cubicBezTo>
                <a:cubicBezTo>
                  <a:pt x="34458" y="19904"/>
                  <a:pt x="34546" y="19641"/>
                  <a:pt x="34809" y="19378"/>
                </a:cubicBezTo>
                <a:cubicBezTo>
                  <a:pt x="34985" y="19202"/>
                  <a:pt x="35072" y="18939"/>
                  <a:pt x="35072" y="18588"/>
                </a:cubicBezTo>
                <a:cubicBezTo>
                  <a:pt x="35072" y="18588"/>
                  <a:pt x="35248" y="18501"/>
                  <a:pt x="35248" y="18413"/>
                </a:cubicBezTo>
                <a:cubicBezTo>
                  <a:pt x="35423" y="18062"/>
                  <a:pt x="35511" y="17712"/>
                  <a:pt x="35774" y="17449"/>
                </a:cubicBezTo>
                <a:cubicBezTo>
                  <a:pt x="36212" y="16835"/>
                  <a:pt x="36563" y="16309"/>
                  <a:pt x="36826" y="15783"/>
                </a:cubicBezTo>
                <a:cubicBezTo>
                  <a:pt x="37264" y="14994"/>
                  <a:pt x="37703" y="14292"/>
                  <a:pt x="38141" y="13678"/>
                </a:cubicBezTo>
                <a:lnTo>
                  <a:pt x="38141" y="13591"/>
                </a:lnTo>
                <a:cubicBezTo>
                  <a:pt x="38404" y="13240"/>
                  <a:pt x="38579" y="13065"/>
                  <a:pt x="38930" y="12714"/>
                </a:cubicBezTo>
                <a:cubicBezTo>
                  <a:pt x="39193" y="12451"/>
                  <a:pt x="39369" y="12363"/>
                  <a:pt x="39632" y="12275"/>
                </a:cubicBezTo>
                <a:cubicBezTo>
                  <a:pt x="39719" y="12275"/>
                  <a:pt x="39807" y="12188"/>
                  <a:pt x="39895" y="12188"/>
                </a:cubicBezTo>
                <a:close/>
                <a:moveTo>
                  <a:pt x="22709" y="0"/>
                </a:moveTo>
                <a:cubicBezTo>
                  <a:pt x="22271" y="0"/>
                  <a:pt x="21833" y="88"/>
                  <a:pt x="21394" y="176"/>
                </a:cubicBezTo>
                <a:cubicBezTo>
                  <a:pt x="21043" y="176"/>
                  <a:pt x="20780" y="351"/>
                  <a:pt x="20517" y="439"/>
                </a:cubicBezTo>
                <a:lnTo>
                  <a:pt x="18588" y="1403"/>
                </a:lnTo>
                <a:cubicBezTo>
                  <a:pt x="17799" y="1842"/>
                  <a:pt x="17273" y="2368"/>
                  <a:pt x="16659" y="2981"/>
                </a:cubicBezTo>
                <a:cubicBezTo>
                  <a:pt x="16133" y="3507"/>
                  <a:pt x="15783" y="4034"/>
                  <a:pt x="15344" y="4560"/>
                </a:cubicBezTo>
                <a:cubicBezTo>
                  <a:pt x="15081" y="5173"/>
                  <a:pt x="14643" y="5699"/>
                  <a:pt x="14292" y="6226"/>
                </a:cubicBezTo>
                <a:cubicBezTo>
                  <a:pt x="14292" y="6226"/>
                  <a:pt x="14292" y="6313"/>
                  <a:pt x="14204" y="6489"/>
                </a:cubicBezTo>
                <a:cubicBezTo>
                  <a:pt x="13064" y="6050"/>
                  <a:pt x="12100" y="5436"/>
                  <a:pt x="10960" y="4998"/>
                </a:cubicBezTo>
                <a:cubicBezTo>
                  <a:pt x="10434" y="4823"/>
                  <a:pt x="9820" y="4560"/>
                  <a:pt x="9119" y="4384"/>
                </a:cubicBezTo>
                <a:cubicBezTo>
                  <a:pt x="8593" y="4121"/>
                  <a:pt x="8154" y="4034"/>
                  <a:pt x="7628" y="3858"/>
                </a:cubicBezTo>
                <a:cubicBezTo>
                  <a:pt x="6839" y="3507"/>
                  <a:pt x="5962" y="3244"/>
                  <a:pt x="5173" y="3069"/>
                </a:cubicBezTo>
                <a:cubicBezTo>
                  <a:pt x="4384" y="2806"/>
                  <a:pt x="3770" y="2631"/>
                  <a:pt x="3069" y="2543"/>
                </a:cubicBezTo>
                <a:lnTo>
                  <a:pt x="2367" y="2543"/>
                </a:lnTo>
                <a:cubicBezTo>
                  <a:pt x="2104" y="2543"/>
                  <a:pt x="1754" y="2631"/>
                  <a:pt x="1578" y="2631"/>
                </a:cubicBezTo>
                <a:cubicBezTo>
                  <a:pt x="1491" y="2631"/>
                  <a:pt x="1140" y="2718"/>
                  <a:pt x="1052" y="2806"/>
                </a:cubicBezTo>
                <a:cubicBezTo>
                  <a:pt x="702" y="2981"/>
                  <a:pt x="439" y="3157"/>
                  <a:pt x="351" y="3507"/>
                </a:cubicBezTo>
                <a:cubicBezTo>
                  <a:pt x="0" y="4034"/>
                  <a:pt x="175" y="4823"/>
                  <a:pt x="351" y="5349"/>
                </a:cubicBezTo>
                <a:cubicBezTo>
                  <a:pt x="614" y="5787"/>
                  <a:pt x="789" y="6138"/>
                  <a:pt x="1140" y="6489"/>
                </a:cubicBezTo>
                <a:cubicBezTo>
                  <a:pt x="1228" y="6576"/>
                  <a:pt x="1491" y="6664"/>
                  <a:pt x="1578" y="6752"/>
                </a:cubicBezTo>
                <a:lnTo>
                  <a:pt x="2543" y="7453"/>
                </a:lnTo>
                <a:cubicBezTo>
                  <a:pt x="3420" y="7979"/>
                  <a:pt x="4209" y="8681"/>
                  <a:pt x="5086" y="9207"/>
                </a:cubicBezTo>
                <a:cubicBezTo>
                  <a:pt x="5524" y="9382"/>
                  <a:pt x="5875" y="9645"/>
                  <a:pt x="6313" y="9820"/>
                </a:cubicBezTo>
                <a:cubicBezTo>
                  <a:pt x="6751" y="10083"/>
                  <a:pt x="7190" y="10434"/>
                  <a:pt x="7628" y="10610"/>
                </a:cubicBezTo>
                <a:cubicBezTo>
                  <a:pt x="8067" y="10873"/>
                  <a:pt x="8330" y="10960"/>
                  <a:pt x="8768" y="11136"/>
                </a:cubicBezTo>
                <a:cubicBezTo>
                  <a:pt x="9207" y="11399"/>
                  <a:pt x="9557" y="11574"/>
                  <a:pt x="9996" y="11837"/>
                </a:cubicBezTo>
                <a:lnTo>
                  <a:pt x="11311" y="12451"/>
                </a:lnTo>
                <a:cubicBezTo>
                  <a:pt x="11223" y="12714"/>
                  <a:pt x="11223" y="12802"/>
                  <a:pt x="11136" y="13065"/>
                </a:cubicBezTo>
                <a:cubicBezTo>
                  <a:pt x="10872" y="13591"/>
                  <a:pt x="10785" y="14204"/>
                  <a:pt x="10522" y="14818"/>
                </a:cubicBezTo>
                <a:cubicBezTo>
                  <a:pt x="10346" y="15344"/>
                  <a:pt x="10346" y="15958"/>
                  <a:pt x="10259" y="16659"/>
                </a:cubicBezTo>
                <a:cubicBezTo>
                  <a:pt x="10083" y="17273"/>
                  <a:pt x="9996" y="18062"/>
                  <a:pt x="9996" y="18764"/>
                </a:cubicBezTo>
                <a:cubicBezTo>
                  <a:pt x="9996" y="19290"/>
                  <a:pt x="9908" y="19904"/>
                  <a:pt x="9996" y="20517"/>
                </a:cubicBezTo>
                <a:cubicBezTo>
                  <a:pt x="10083" y="21131"/>
                  <a:pt x="10259" y="21920"/>
                  <a:pt x="10434" y="22534"/>
                </a:cubicBezTo>
                <a:cubicBezTo>
                  <a:pt x="10697" y="23236"/>
                  <a:pt x="10960" y="23849"/>
                  <a:pt x="11311" y="24551"/>
                </a:cubicBezTo>
                <a:cubicBezTo>
                  <a:pt x="11399" y="24901"/>
                  <a:pt x="11749" y="25077"/>
                  <a:pt x="12012" y="25428"/>
                </a:cubicBezTo>
                <a:cubicBezTo>
                  <a:pt x="12275" y="25778"/>
                  <a:pt x="12626" y="25954"/>
                  <a:pt x="12977" y="26217"/>
                </a:cubicBezTo>
                <a:cubicBezTo>
                  <a:pt x="13488" y="26472"/>
                  <a:pt x="14058" y="26608"/>
                  <a:pt x="14653" y="26608"/>
                </a:cubicBezTo>
                <a:cubicBezTo>
                  <a:pt x="15080" y="26608"/>
                  <a:pt x="15519" y="26538"/>
                  <a:pt x="15958" y="26392"/>
                </a:cubicBezTo>
                <a:cubicBezTo>
                  <a:pt x="16572" y="26217"/>
                  <a:pt x="17273" y="25866"/>
                  <a:pt x="17799" y="25428"/>
                </a:cubicBezTo>
                <a:cubicBezTo>
                  <a:pt x="18150" y="25164"/>
                  <a:pt x="18413" y="24989"/>
                  <a:pt x="18676" y="24638"/>
                </a:cubicBezTo>
                <a:cubicBezTo>
                  <a:pt x="19027" y="24463"/>
                  <a:pt x="19114" y="24112"/>
                  <a:pt x="19290" y="23762"/>
                </a:cubicBezTo>
                <a:cubicBezTo>
                  <a:pt x="19465" y="23586"/>
                  <a:pt x="19465" y="23411"/>
                  <a:pt x="19553" y="23323"/>
                </a:cubicBezTo>
                <a:cubicBezTo>
                  <a:pt x="19553" y="23411"/>
                  <a:pt x="19640" y="23411"/>
                  <a:pt x="19640" y="23411"/>
                </a:cubicBezTo>
                <a:cubicBezTo>
                  <a:pt x="20167" y="23674"/>
                  <a:pt x="20780" y="23849"/>
                  <a:pt x="21306" y="24200"/>
                </a:cubicBezTo>
                <a:cubicBezTo>
                  <a:pt x="21657" y="24288"/>
                  <a:pt x="21833" y="24551"/>
                  <a:pt x="22183" y="24726"/>
                </a:cubicBezTo>
                <a:cubicBezTo>
                  <a:pt x="22534" y="24989"/>
                  <a:pt x="22797" y="25077"/>
                  <a:pt x="23148" y="25340"/>
                </a:cubicBezTo>
                <a:cubicBezTo>
                  <a:pt x="23498" y="25428"/>
                  <a:pt x="23674" y="25603"/>
                  <a:pt x="24025" y="25778"/>
                </a:cubicBezTo>
                <a:cubicBezTo>
                  <a:pt x="24288" y="25954"/>
                  <a:pt x="24551" y="26041"/>
                  <a:pt x="24901" y="26304"/>
                </a:cubicBezTo>
                <a:lnTo>
                  <a:pt x="26918" y="27269"/>
                </a:lnTo>
                <a:cubicBezTo>
                  <a:pt x="27181" y="27356"/>
                  <a:pt x="27532" y="27532"/>
                  <a:pt x="27882" y="27707"/>
                </a:cubicBezTo>
                <a:cubicBezTo>
                  <a:pt x="27795" y="27795"/>
                  <a:pt x="27795" y="27970"/>
                  <a:pt x="27795" y="28058"/>
                </a:cubicBezTo>
                <a:cubicBezTo>
                  <a:pt x="27532" y="28672"/>
                  <a:pt x="27532" y="29373"/>
                  <a:pt x="27532" y="29987"/>
                </a:cubicBezTo>
                <a:cubicBezTo>
                  <a:pt x="27532" y="30688"/>
                  <a:pt x="27619" y="31302"/>
                  <a:pt x="27882" y="31916"/>
                </a:cubicBezTo>
                <a:cubicBezTo>
                  <a:pt x="28058" y="32530"/>
                  <a:pt x="28496" y="33056"/>
                  <a:pt x="28935" y="33494"/>
                </a:cubicBezTo>
                <a:cubicBezTo>
                  <a:pt x="29198" y="33757"/>
                  <a:pt x="29548" y="33933"/>
                  <a:pt x="29724" y="34108"/>
                </a:cubicBezTo>
                <a:cubicBezTo>
                  <a:pt x="30074" y="34283"/>
                  <a:pt x="30250" y="34283"/>
                  <a:pt x="30601" y="34371"/>
                </a:cubicBezTo>
                <a:cubicBezTo>
                  <a:pt x="30688" y="34546"/>
                  <a:pt x="30951" y="34546"/>
                  <a:pt x="31127" y="34546"/>
                </a:cubicBezTo>
                <a:lnTo>
                  <a:pt x="32003" y="34546"/>
                </a:lnTo>
                <a:cubicBezTo>
                  <a:pt x="32404" y="34546"/>
                  <a:pt x="32748" y="34489"/>
                  <a:pt x="33067" y="34489"/>
                </a:cubicBezTo>
                <a:cubicBezTo>
                  <a:pt x="33306" y="34489"/>
                  <a:pt x="33532" y="34521"/>
                  <a:pt x="33757" y="34634"/>
                </a:cubicBezTo>
                <a:cubicBezTo>
                  <a:pt x="34108" y="34546"/>
                  <a:pt x="34458" y="34283"/>
                  <a:pt x="34809" y="34196"/>
                </a:cubicBezTo>
                <a:lnTo>
                  <a:pt x="35423" y="33845"/>
                </a:lnTo>
                <a:cubicBezTo>
                  <a:pt x="35949" y="33494"/>
                  <a:pt x="36563" y="33056"/>
                  <a:pt x="37001" y="32617"/>
                </a:cubicBezTo>
                <a:cubicBezTo>
                  <a:pt x="37264" y="32354"/>
                  <a:pt x="37615" y="31916"/>
                  <a:pt x="37966" y="31477"/>
                </a:cubicBezTo>
                <a:cubicBezTo>
                  <a:pt x="38316" y="31039"/>
                  <a:pt x="38755" y="30425"/>
                  <a:pt x="39018" y="29899"/>
                </a:cubicBezTo>
                <a:lnTo>
                  <a:pt x="40070" y="28233"/>
                </a:lnTo>
                <a:cubicBezTo>
                  <a:pt x="40070" y="28146"/>
                  <a:pt x="40158" y="28146"/>
                  <a:pt x="40158" y="28058"/>
                </a:cubicBezTo>
                <a:cubicBezTo>
                  <a:pt x="40508" y="27532"/>
                  <a:pt x="40684" y="27093"/>
                  <a:pt x="40947" y="26480"/>
                </a:cubicBezTo>
                <a:cubicBezTo>
                  <a:pt x="41473" y="25428"/>
                  <a:pt x="41999" y="24200"/>
                  <a:pt x="42437" y="22972"/>
                </a:cubicBezTo>
                <a:cubicBezTo>
                  <a:pt x="42788" y="22359"/>
                  <a:pt x="42963" y="21657"/>
                  <a:pt x="43226" y="21044"/>
                </a:cubicBezTo>
                <a:cubicBezTo>
                  <a:pt x="43402" y="20342"/>
                  <a:pt x="43577" y="19816"/>
                  <a:pt x="43665" y="19202"/>
                </a:cubicBezTo>
                <a:cubicBezTo>
                  <a:pt x="43753" y="18588"/>
                  <a:pt x="43840" y="18062"/>
                  <a:pt x="44016" y="17449"/>
                </a:cubicBezTo>
                <a:cubicBezTo>
                  <a:pt x="44016" y="16659"/>
                  <a:pt x="44103" y="15958"/>
                  <a:pt x="44103" y="15257"/>
                </a:cubicBezTo>
                <a:cubicBezTo>
                  <a:pt x="44103" y="14643"/>
                  <a:pt x="44103" y="14117"/>
                  <a:pt x="43840" y="13591"/>
                </a:cubicBezTo>
                <a:cubicBezTo>
                  <a:pt x="43753" y="13152"/>
                  <a:pt x="43577" y="12714"/>
                  <a:pt x="43314" y="12275"/>
                </a:cubicBezTo>
                <a:cubicBezTo>
                  <a:pt x="43226" y="11925"/>
                  <a:pt x="42963" y="11574"/>
                  <a:pt x="42788" y="11311"/>
                </a:cubicBezTo>
                <a:cubicBezTo>
                  <a:pt x="42350" y="10873"/>
                  <a:pt x="41999" y="10522"/>
                  <a:pt x="41473" y="10171"/>
                </a:cubicBezTo>
                <a:cubicBezTo>
                  <a:pt x="41071" y="9903"/>
                  <a:pt x="40567" y="9789"/>
                  <a:pt x="40077" y="9789"/>
                </a:cubicBezTo>
                <a:cubicBezTo>
                  <a:pt x="39926" y="9789"/>
                  <a:pt x="39776" y="9800"/>
                  <a:pt x="39632" y="9820"/>
                </a:cubicBezTo>
                <a:cubicBezTo>
                  <a:pt x="39281" y="9820"/>
                  <a:pt x="39018" y="9820"/>
                  <a:pt x="38842" y="9996"/>
                </a:cubicBezTo>
                <a:cubicBezTo>
                  <a:pt x="38579" y="10083"/>
                  <a:pt x="38316" y="10171"/>
                  <a:pt x="38053" y="10259"/>
                </a:cubicBezTo>
                <a:cubicBezTo>
                  <a:pt x="37966" y="10434"/>
                  <a:pt x="37703" y="10522"/>
                  <a:pt x="37615" y="10610"/>
                </a:cubicBezTo>
                <a:cubicBezTo>
                  <a:pt x="37177" y="10873"/>
                  <a:pt x="36826" y="11136"/>
                  <a:pt x="36563" y="11486"/>
                </a:cubicBezTo>
                <a:cubicBezTo>
                  <a:pt x="36212" y="11837"/>
                  <a:pt x="36124" y="12012"/>
                  <a:pt x="35861" y="12363"/>
                </a:cubicBezTo>
                <a:cubicBezTo>
                  <a:pt x="35774" y="12451"/>
                  <a:pt x="35686" y="12714"/>
                  <a:pt x="35511" y="12889"/>
                </a:cubicBezTo>
                <a:cubicBezTo>
                  <a:pt x="34809" y="12363"/>
                  <a:pt x="34020" y="11837"/>
                  <a:pt x="33231" y="11399"/>
                </a:cubicBezTo>
                <a:cubicBezTo>
                  <a:pt x="32880" y="11136"/>
                  <a:pt x="32617" y="11048"/>
                  <a:pt x="32266" y="10873"/>
                </a:cubicBezTo>
                <a:cubicBezTo>
                  <a:pt x="31828" y="10610"/>
                  <a:pt x="31477" y="10259"/>
                  <a:pt x="31039" y="10083"/>
                </a:cubicBezTo>
                <a:cubicBezTo>
                  <a:pt x="30162" y="9645"/>
                  <a:pt x="29373" y="9119"/>
                  <a:pt x="28496" y="8505"/>
                </a:cubicBezTo>
                <a:cubicBezTo>
                  <a:pt x="28321" y="8418"/>
                  <a:pt x="28058" y="8242"/>
                  <a:pt x="27882" y="8067"/>
                </a:cubicBezTo>
                <a:cubicBezTo>
                  <a:pt x="27970" y="7453"/>
                  <a:pt x="27970" y="6752"/>
                  <a:pt x="28058" y="6050"/>
                </a:cubicBezTo>
                <a:cubicBezTo>
                  <a:pt x="28058" y="5349"/>
                  <a:pt x="27970" y="4735"/>
                  <a:pt x="27795" y="4121"/>
                </a:cubicBezTo>
                <a:cubicBezTo>
                  <a:pt x="27532" y="3858"/>
                  <a:pt x="27444" y="3420"/>
                  <a:pt x="27181" y="3069"/>
                </a:cubicBezTo>
                <a:lnTo>
                  <a:pt x="26567" y="2105"/>
                </a:lnTo>
                <a:cubicBezTo>
                  <a:pt x="26129" y="1403"/>
                  <a:pt x="25427" y="877"/>
                  <a:pt x="24814" y="526"/>
                </a:cubicBezTo>
                <a:cubicBezTo>
                  <a:pt x="24112" y="176"/>
                  <a:pt x="23498" y="88"/>
                  <a:pt x="227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39"/>
          <p:cNvGrpSpPr/>
          <p:nvPr/>
        </p:nvGrpSpPr>
        <p:grpSpPr>
          <a:xfrm>
            <a:off x="2517942" y="2289070"/>
            <a:ext cx="802127" cy="733076"/>
            <a:chOff x="3767250" y="3390125"/>
            <a:chExt cx="1113550" cy="1039050"/>
          </a:xfrm>
        </p:grpSpPr>
        <p:sp>
          <p:nvSpPr>
            <p:cNvPr id="697" name="Google Shape;697;p39"/>
            <p:cNvSpPr/>
            <p:nvPr/>
          </p:nvSpPr>
          <p:spPr>
            <a:xfrm>
              <a:off x="3767250" y="3390125"/>
              <a:ext cx="1113550" cy="1039050"/>
            </a:xfrm>
            <a:custGeom>
              <a:avLst/>
              <a:gdLst/>
              <a:ahLst/>
              <a:cxnLst/>
              <a:rect l="l" t="t" r="r" b="b"/>
              <a:pathLst>
                <a:path w="44542" h="41562" extrusionOk="0">
                  <a:moveTo>
                    <a:pt x="13328" y="4209"/>
                  </a:moveTo>
                  <a:cubicBezTo>
                    <a:pt x="14029" y="4297"/>
                    <a:pt x="14818" y="4385"/>
                    <a:pt x="15432" y="4736"/>
                  </a:cubicBezTo>
                  <a:cubicBezTo>
                    <a:pt x="16572" y="5437"/>
                    <a:pt x="17536" y="6051"/>
                    <a:pt x="18501" y="6840"/>
                  </a:cubicBezTo>
                  <a:lnTo>
                    <a:pt x="19991" y="8243"/>
                  </a:lnTo>
                  <a:lnTo>
                    <a:pt x="20254" y="8593"/>
                  </a:lnTo>
                  <a:cubicBezTo>
                    <a:pt x="19991" y="9032"/>
                    <a:pt x="19728" y="9470"/>
                    <a:pt x="19553" y="9996"/>
                  </a:cubicBezTo>
                  <a:cubicBezTo>
                    <a:pt x="19115" y="10698"/>
                    <a:pt x="18852" y="11399"/>
                    <a:pt x="18501" y="12188"/>
                  </a:cubicBezTo>
                  <a:cubicBezTo>
                    <a:pt x="17975" y="12101"/>
                    <a:pt x="17361" y="12101"/>
                    <a:pt x="16747" y="12101"/>
                  </a:cubicBezTo>
                  <a:lnTo>
                    <a:pt x="14731" y="12101"/>
                  </a:lnTo>
                  <a:cubicBezTo>
                    <a:pt x="14117" y="12101"/>
                    <a:pt x="13503" y="12188"/>
                    <a:pt x="12802" y="12188"/>
                  </a:cubicBezTo>
                  <a:lnTo>
                    <a:pt x="12363" y="12188"/>
                  </a:lnTo>
                  <a:lnTo>
                    <a:pt x="12100" y="10873"/>
                  </a:lnTo>
                  <a:cubicBezTo>
                    <a:pt x="11925" y="10435"/>
                    <a:pt x="11837" y="9909"/>
                    <a:pt x="11749" y="9470"/>
                  </a:cubicBezTo>
                  <a:cubicBezTo>
                    <a:pt x="11662" y="9032"/>
                    <a:pt x="11662" y="8506"/>
                    <a:pt x="11486" y="8067"/>
                  </a:cubicBezTo>
                  <a:cubicBezTo>
                    <a:pt x="11486" y="7629"/>
                    <a:pt x="11399" y="7191"/>
                    <a:pt x="11399" y="6752"/>
                  </a:cubicBezTo>
                  <a:cubicBezTo>
                    <a:pt x="11399" y="6314"/>
                    <a:pt x="11399" y="5700"/>
                    <a:pt x="11486" y="5262"/>
                  </a:cubicBezTo>
                  <a:cubicBezTo>
                    <a:pt x="11486" y="5174"/>
                    <a:pt x="11662" y="5086"/>
                    <a:pt x="11662" y="4999"/>
                  </a:cubicBezTo>
                  <a:cubicBezTo>
                    <a:pt x="11662" y="4823"/>
                    <a:pt x="11749" y="4736"/>
                    <a:pt x="11749" y="4736"/>
                  </a:cubicBezTo>
                  <a:lnTo>
                    <a:pt x="11925" y="4560"/>
                  </a:lnTo>
                  <a:cubicBezTo>
                    <a:pt x="12012" y="4560"/>
                    <a:pt x="12012" y="4385"/>
                    <a:pt x="12188" y="4385"/>
                  </a:cubicBezTo>
                  <a:cubicBezTo>
                    <a:pt x="12363" y="4297"/>
                    <a:pt x="12714" y="4209"/>
                    <a:pt x="12889" y="4209"/>
                  </a:cubicBezTo>
                  <a:close/>
                  <a:moveTo>
                    <a:pt x="22008" y="10435"/>
                  </a:moveTo>
                  <a:cubicBezTo>
                    <a:pt x="22359" y="10785"/>
                    <a:pt x="22622" y="11136"/>
                    <a:pt x="22797" y="11399"/>
                  </a:cubicBezTo>
                  <a:cubicBezTo>
                    <a:pt x="22972" y="11750"/>
                    <a:pt x="23236" y="12013"/>
                    <a:pt x="23411" y="12276"/>
                  </a:cubicBezTo>
                  <a:cubicBezTo>
                    <a:pt x="23148" y="12276"/>
                    <a:pt x="22797" y="12276"/>
                    <a:pt x="22446" y="12188"/>
                  </a:cubicBezTo>
                  <a:cubicBezTo>
                    <a:pt x="22008" y="12188"/>
                    <a:pt x="21745" y="12101"/>
                    <a:pt x="21219" y="12101"/>
                  </a:cubicBezTo>
                  <a:cubicBezTo>
                    <a:pt x="21394" y="11750"/>
                    <a:pt x="21570" y="11399"/>
                    <a:pt x="21745" y="11049"/>
                  </a:cubicBezTo>
                  <a:lnTo>
                    <a:pt x="22008" y="10435"/>
                  </a:lnTo>
                  <a:close/>
                  <a:moveTo>
                    <a:pt x="30075" y="2368"/>
                  </a:moveTo>
                  <a:cubicBezTo>
                    <a:pt x="30338" y="2368"/>
                    <a:pt x="30776" y="2456"/>
                    <a:pt x="31127" y="2456"/>
                  </a:cubicBezTo>
                  <a:cubicBezTo>
                    <a:pt x="31390" y="2544"/>
                    <a:pt x="31565" y="2544"/>
                    <a:pt x="31828" y="2631"/>
                  </a:cubicBezTo>
                  <a:cubicBezTo>
                    <a:pt x="32004" y="2807"/>
                    <a:pt x="32091" y="2894"/>
                    <a:pt x="32354" y="2982"/>
                  </a:cubicBezTo>
                  <a:cubicBezTo>
                    <a:pt x="32442" y="3245"/>
                    <a:pt x="32530" y="3333"/>
                    <a:pt x="32705" y="3420"/>
                  </a:cubicBezTo>
                  <a:cubicBezTo>
                    <a:pt x="32793" y="3508"/>
                    <a:pt x="32793" y="3683"/>
                    <a:pt x="32880" y="3771"/>
                  </a:cubicBezTo>
                  <a:cubicBezTo>
                    <a:pt x="32880" y="3946"/>
                    <a:pt x="32968" y="4209"/>
                    <a:pt x="32968" y="4385"/>
                  </a:cubicBezTo>
                  <a:cubicBezTo>
                    <a:pt x="33143" y="5174"/>
                    <a:pt x="32968" y="5963"/>
                    <a:pt x="32880" y="6752"/>
                  </a:cubicBezTo>
                  <a:cubicBezTo>
                    <a:pt x="32880" y="7191"/>
                    <a:pt x="32793" y="7629"/>
                    <a:pt x="32530" y="8067"/>
                  </a:cubicBezTo>
                  <a:cubicBezTo>
                    <a:pt x="32267" y="9821"/>
                    <a:pt x="31653" y="11575"/>
                    <a:pt x="31039" y="13328"/>
                  </a:cubicBezTo>
                  <a:cubicBezTo>
                    <a:pt x="29812" y="13153"/>
                    <a:pt x="28759" y="12977"/>
                    <a:pt x="27620" y="12890"/>
                  </a:cubicBezTo>
                  <a:cubicBezTo>
                    <a:pt x="27269" y="12890"/>
                    <a:pt x="27006" y="12714"/>
                    <a:pt x="26655" y="12714"/>
                  </a:cubicBezTo>
                  <a:cubicBezTo>
                    <a:pt x="26567" y="12539"/>
                    <a:pt x="26392" y="12451"/>
                    <a:pt x="26304" y="12188"/>
                  </a:cubicBezTo>
                  <a:cubicBezTo>
                    <a:pt x="26304" y="12101"/>
                    <a:pt x="26217" y="12101"/>
                    <a:pt x="26217" y="12013"/>
                  </a:cubicBezTo>
                  <a:lnTo>
                    <a:pt x="26129" y="11838"/>
                  </a:lnTo>
                  <a:cubicBezTo>
                    <a:pt x="25778" y="11312"/>
                    <a:pt x="25340" y="10873"/>
                    <a:pt x="24989" y="10347"/>
                  </a:cubicBezTo>
                  <a:cubicBezTo>
                    <a:pt x="24638" y="9821"/>
                    <a:pt x="24200" y="9207"/>
                    <a:pt x="23937" y="8769"/>
                  </a:cubicBezTo>
                  <a:cubicBezTo>
                    <a:pt x="23762" y="8593"/>
                    <a:pt x="23586" y="8506"/>
                    <a:pt x="23499" y="8243"/>
                  </a:cubicBezTo>
                  <a:lnTo>
                    <a:pt x="23499" y="8155"/>
                  </a:lnTo>
                  <a:cubicBezTo>
                    <a:pt x="23937" y="7629"/>
                    <a:pt x="24200" y="6928"/>
                    <a:pt x="24638" y="6401"/>
                  </a:cubicBezTo>
                  <a:cubicBezTo>
                    <a:pt x="24989" y="5875"/>
                    <a:pt x="25340" y="5262"/>
                    <a:pt x="25778" y="4823"/>
                  </a:cubicBezTo>
                  <a:cubicBezTo>
                    <a:pt x="26217" y="4385"/>
                    <a:pt x="26655" y="3946"/>
                    <a:pt x="27181" y="3683"/>
                  </a:cubicBezTo>
                  <a:cubicBezTo>
                    <a:pt x="27269" y="3508"/>
                    <a:pt x="27444" y="3508"/>
                    <a:pt x="27532" y="3420"/>
                  </a:cubicBezTo>
                  <a:cubicBezTo>
                    <a:pt x="28058" y="3070"/>
                    <a:pt x="28759" y="2807"/>
                    <a:pt x="29285" y="2544"/>
                  </a:cubicBezTo>
                  <a:cubicBezTo>
                    <a:pt x="29636" y="2456"/>
                    <a:pt x="29812" y="2368"/>
                    <a:pt x="30075" y="2368"/>
                  </a:cubicBezTo>
                  <a:close/>
                  <a:moveTo>
                    <a:pt x="28584" y="15520"/>
                  </a:moveTo>
                  <a:cubicBezTo>
                    <a:pt x="29198" y="15608"/>
                    <a:pt x="29636" y="15608"/>
                    <a:pt x="30162" y="15696"/>
                  </a:cubicBezTo>
                  <a:cubicBezTo>
                    <a:pt x="30075" y="16046"/>
                    <a:pt x="29812" y="16222"/>
                    <a:pt x="29724" y="16572"/>
                  </a:cubicBezTo>
                  <a:cubicBezTo>
                    <a:pt x="29636" y="16660"/>
                    <a:pt x="29636" y="16923"/>
                    <a:pt x="29461" y="16923"/>
                  </a:cubicBezTo>
                  <a:cubicBezTo>
                    <a:pt x="29373" y="16923"/>
                    <a:pt x="29373" y="16835"/>
                    <a:pt x="29373" y="16835"/>
                  </a:cubicBezTo>
                  <a:cubicBezTo>
                    <a:pt x="29198" y="16397"/>
                    <a:pt x="28847" y="15959"/>
                    <a:pt x="28584" y="15520"/>
                  </a:cubicBezTo>
                  <a:close/>
                  <a:moveTo>
                    <a:pt x="17010" y="14643"/>
                  </a:moveTo>
                  <a:cubicBezTo>
                    <a:pt x="16835" y="14731"/>
                    <a:pt x="16835" y="14819"/>
                    <a:pt x="16747" y="14819"/>
                  </a:cubicBezTo>
                  <a:cubicBezTo>
                    <a:pt x="16484" y="15345"/>
                    <a:pt x="16221" y="15959"/>
                    <a:pt x="15870" y="16485"/>
                  </a:cubicBezTo>
                  <a:cubicBezTo>
                    <a:pt x="15607" y="17098"/>
                    <a:pt x="15257" y="17712"/>
                    <a:pt x="14994" y="18326"/>
                  </a:cubicBezTo>
                  <a:cubicBezTo>
                    <a:pt x="14906" y="17975"/>
                    <a:pt x="14731" y="17537"/>
                    <a:pt x="14555" y="17274"/>
                  </a:cubicBezTo>
                  <a:lnTo>
                    <a:pt x="13941" y="15608"/>
                  </a:lnTo>
                  <a:cubicBezTo>
                    <a:pt x="13678" y="15257"/>
                    <a:pt x="13591" y="14906"/>
                    <a:pt x="13503" y="14643"/>
                  </a:cubicBezTo>
                  <a:close/>
                  <a:moveTo>
                    <a:pt x="10873" y="14819"/>
                  </a:moveTo>
                  <a:lnTo>
                    <a:pt x="11486" y="16485"/>
                  </a:lnTo>
                  <a:cubicBezTo>
                    <a:pt x="11837" y="17537"/>
                    <a:pt x="12275" y="18677"/>
                    <a:pt x="12802" y="19729"/>
                  </a:cubicBezTo>
                  <a:cubicBezTo>
                    <a:pt x="13152" y="20343"/>
                    <a:pt x="13415" y="20869"/>
                    <a:pt x="13678" y="21395"/>
                  </a:cubicBezTo>
                  <a:cubicBezTo>
                    <a:pt x="13240" y="22272"/>
                    <a:pt x="12977" y="23061"/>
                    <a:pt x="12451" y="23938"/>
                  </a:cubicBezTo>
                  <a:cubicBezTo>
                    <a:pt x="12363" y="24025"/>
                    <a:pt x="12363" y="24025"/>
                    <a:pt x="12363" y="24113"/>
                  </a:cubicBezTo>
                  <a:cubicBezTo>
                    <a:pt x="11837" y="24113"/>
                    <a:pt x="11311" y="24025"/>
                    <a:pt x="10785" y="23938"/>
                  </a:cubicBezTo>
                  <a:cubicBezTo>
                    <a:pt x="9996" y="23674"/>
                    <a:pt x="9207" y="23587"/>
                    <a:pt x="8418" y="23236"/>
                  </a:cubicBezTo>
                  <a:cubicBezTo>
                    <a:pt x="7541" y="22973"/>
                    <a:pt x="6664" y="22622"/>
                    <a:pt x="5875" y="22272"/>
                  </a:cubicBezTo>
                  <a:cubicBezTo>
                    <a:pt x="5787" y="22184"/>
                    <a:pt x="5699" y="22184"/>
                    <a:pt x="5612" y="22096"/>
                  </a:cubicBezTo>
                  <a:cubicBezTo>
                    <a:pt x="5173" y="21833"/>
                    <a:pt x="4560" y="21658"/>
                    <a:pt x="4121" y="21307"/>
                  </a:cubicBezTo>
                  <a:lnTo>
                    <a:pt x="3157" y="20606"/>
                  </a:lnTo>
                  <a:lnTo>
                    <a:pt x="3069" y="20518"/>
                  </a:lnTo>
                  <a:cubicBezTo>
                    <a:pt x="2981" y="20430"/>
                    <a:pt x="2981" y="20343"/>
                    <a:pt x="2806" y="20167"/>
                  </a:cubicBezTo>
                  <a:cubicBezTo>
                    <a:pt x="2806" y="19992"/>
                    <a:pt x="2718" y="19641"/>
                    <a:pt x="2718" y="19466"/>
                  </a:cubicBezTo>
                  <a:lnTo>
                    <a:pt x="2718" y="19027"/>
                  </a:lnTo>
                  <a:cubicBezTo>
                    <a:pt x="2806" y="18852"/>
                    <a:pt x="2806" y="18852"/>
                    <a:pt x="2806" y="18764"/>
                  </a:cubicBezTo>
                  <a:cubicBezTo>
                    <a:pt x="2981" y="18589"/>
                    <a:pt x="3157" y="18326"/>
                    <a:pt x="3244" y="18151"/>
                  </a:cubicBezTo>
                  <a:cubicBezTo>
                    <a:pt x="3595" y="17800"/>
                    <a:pt x="3858" y="17537"/>
                    <a:pt x="4209" y="17362"/>
                  </a:cubicBezTo>
                  <a:cubicBezTo>
                    <a:pt x="4472" y="17098"/>
                    <a:pt x="4823" y="16835"/>
                    <a:pt x="5173" y="16572"/>
                  </a:cubicBezTo>
                  <a:cubicBezTo>
                    <a:pt x="5787" y="16134"/>
                    <a:pt x="6489" y="15783"/>
                    <a:pt x="7278" y="15608"/>
                  </a:cubicBezTo>
                  <a:cubicBezTo>
                    <a:pt x="7979" y="15345"/>
                    <a:pt x="8856" y="15169"/>
                    <a:pt x="9733" y="15082"/>
                  </a:cubicBezTo>
                  <a:cubicBezTo>
                    <a:pt x="10083" y="14906"/>
                    <a:pt x="10522" y="14819"/>
                    <a:pt x="10873" y="14819"/>
                  </a:cubicBezTo>
                  <a:close/>
                  <a:moveTo>
                    <a:pt x="15257" y="24288"/>
                  </a:moveTo>
                  <a:cubicBezTo>
                    <a:pt x="15257" y="24376"/>
                    <a:pt x="15344" y="24376"/>
                    <a:pt x="15344" y="24464"/>
                  </a:cubicBezTo>
                  <a:lnTo>
                    <a:pt x="15169" y="24464"/>
                  </a:lnTo>
                  <a:cubicBezTo>
                    <a:pt x="15257" y="24376"/>
                    <a:pt x="15257" y="24376"/>
                    <a:pt x="15257" y="24288"/>
                  </a:cubicBezTo>
                  <a:close/>
                  <a:moveTo>
                    <a:pt x="32705" y="16397"/>
                  </a:moveTo>
                  <a:cubicBezTo>
                    <a:pt x="32968" y="16485"/>
                    <a:pt x="33319" y="16485"/>
                    <a:pt x="33669" y="16485"/>
                  </a:cubicBezTo>
                  <a:cubicBezTo>
                    <a:pt x="34020" y="16485"/>
                    <a:pt x="34283" y="16572"/>
                    <a:pt x="34634" y="16572"/>
                  </a:cubicBezTo>
                  <a:cubicBezTo>
                    <a:pt x="35160" y="16660"/>
                    <a:pt x="35861" y="16835"/>
                    <a:pt x="36388" y="16923"/>
                  </a:cubicBezTo>
                  <a:cubicBezTo>
                    <a:pt x="36738" y="16923"/>
                    <a:pt x="36914" y="17011"/>
                    <a:pt x="37177" y="17011"/>
                  </a:cubicBezTo>
                  <a:cubicBezTo>
                    <a:pt x="37264" y="17011"/>
                    <a:pt x="37527" y="17098"/>
                    <a:pt x="37615" y="17098"/>
                  </a:cubicBezTo>
                  <a:cubicBezTo>
                    <a:pt x="38229" y="17274"/>
                    <a:pt x="38930" y="17537"/>
                    <a:pt x="39369" y="17888"/>
                  </a:cubicBezTo>
                  <a:lnTo>
                    <a:pt x="40333" y="18589"/>
                  </a:lnTo>
                  <a:cubicBezTo>
                    <a:pt x="40596" y="18764"/>
                    <a:pt x="40772" y="19115"/>
                    <a:pt x="41035" y="19290"/>
                  </a:cubicBezTo>
                  <a:cubicBezTo>
                    <a:pt x="41122" y="19466"/>
                    <a:pt x="41122" y="19554"/>
                    <a:pt x="41210" y="19729"/>
                  </a:cubicBezTo>
                  <a:cubicBezTo>
                    <a:pt x="41298" y="19992"/>
                    <a:pt x="41298" y="20080"/>
                    <a:pt x="41473" y="20343"/>
                  </a:cubicBezTo>
                  <a:cubicBezTo>
                    <a:pt x="41561" y="20781"/>
                    <a:pt x="41648" y="21307"/>
                    <a:pt x="41648" y="21746"/>
                  </a:cubicBezTo>
                  <a:lnTo>
                    <a:pt x="41648" y="22272"/>
                  </a:lnTo>
                  <a:cubicBezTo>
                    <a:pt x="41561" y="22535"/>
                    <a:pt x="41385" y="22798"/>
                    <a:pt x="41298" y="23148"/>
                  </a:cubicBezTo>
                  <a:cubicBezTo>
                    <a:pt x="41298" y="23236"/>
                    <a:pt x="41210" y="23411"/>
                    <a:pt x="41122" y="23499"/>
                  </a:cubicBezTo>
                  <a:cubicBezTo>
                    <a:pt x="40859" y="23587"/>
                    <a:pt x="40772" y="23850"/>
                    <a:pt x="40596" y="23938"/>
                  </a:cubicBezTo>
                  <a:cubicBezTo>
                    <a:pt x="40245" y="24288"/>
                    <a:pt x="39807" y="24464"/>
                    <a:pt x="39369" y="24551"/>
                  </a:cubicBezTo>
                  <a:cubicBezTo>
                    <a:pt x="38229" y="24902"/>
                    <a:pt x="37177" y="25253"/>
                    <a:pt x="35949" y="25340"/>
                  </a:cubicBezTo>
                  <a:cubicBezTo>
                    <a:pt x="35423" y="25428"/>
                    <a:pt x="34722" y="25603"/>
                    <a:pt x="34196" y="25603"/>
                  </a:cubicBezTo>
                  <a:cubicBezTo>
                    <a:pt x="34020" y="24990"/>
                    <a:pt x="33669" y="24464"/>
                    <a:pt x="33406" y="23938"/>
                  </a:cubicBezTo>
                  <a:cubicBezTo>
                    <a:pt x="32968" y="23061"/>
                    <a:pt x="32705" y="22096"/>
                    <a:pt x="32267" y="21219"/>
                  </a:cubicBezTo>
                  <a:cubicBezTo>
                    <a:pt x="32004" y="20606"/>
                    <a:pt x="31565" y="20080"/>
                    <a:pt x="31390" y="19554"/>
                  </a:cubicBezTo>
                  <a:cubicBezTo>
                    <a:pt x="31390" y="19466"/>
                    <a:pt x="31214" y="19290"/>
                    <a:pt x="31214" y="19203"/>
                  </a:cubicBezTo>
                  <a:cubicBezTo>
                    <a:pt x="31653" y="18326"/>
                    <a:pt x="32091" y="17537"/>
                    <a:pt x="32442" y="16835"/>
                  </a:cubicBezTo>
                  <a:cubicBezTo>
                    <a:pt x="32530" y="16660"/>
                    <a:pt x="32530" y="16485"/>
                    <a:pt x="32705" y="16397"/>
                  </a:cubicBezTo>
                  <a:close/>
                  <a:moveTo>
                    <a:pt x="20167" y="14819"/>
                  </a:moveTo>
                  <a:cubicBezTo>
                    <a:pt x="20693" y="14819"/>
                    <a:pt x="21394" y="14819"/>
                    <a:pt x="21920" y="14906"/>
                  </a:cubicBezTo>
                  <a:cubicBezTo>
                    <a:pt x="22622" y="15082"/>
                    <a:pt x="23236" y="15082"/>
                    <a:pt x="23762" y="15082"/>
                  </a:cubicBezTo>
                  <a:cubicBezTo>
                    <a:pt x="24200" y="15082"/>
                    <a:pt x="24814" y="15169"/>
                    <a:pt x="25340" y="15169"/>
                  </a:cubicBezTo>
                  <a:cubicBezTo>
                    <a:pt x="25515" y="15608"/>
                    <a:pt x="25866" y="16046"/>
                    <a:pt x="26129" y="16485"/>
                  </a:cubicBezTo>
                  <a:cubicBezTo>
                    <a:pt x="26743" y="17537"/>
                    <a:pt x="27444" y="18677"/>
                    <a:pt x="28146" y="19729"/>
                  </a:cubicBezTo>
                  <a:cubicBezTo>
                    <a:pt x="27970" y="20430"/>
                    <a:pt x="27620" y="21044"/>
                    <a:pt x="27269" y="21746"/>
                  </a:cubicBezTo>
                  <a:cubicBezTo>
                    <a:pt x="26743" y="22710"/>
                    <a:pt x="26304" y="23674"/>
                    <a:pt x="25866" y="24814"/>
                  </a:cubicBezTo>
                  <a:cubicBezTo>
                    <a:pt x="25691" y="25165"/>
                    <a:pt x="25515" y="25428"/>
                    <a:pt x="25340" y="25779"/>
                  </a:cubicBezTo>
                  <a:lnTo>
                    <a:pt x="21745" y="25428"/>
                  </a:lnTo>
                  <a:cubicBezTo>
                    <a:pt x="21131" y="25428"/>
                    <a:pt x="20605" y="25428"/>
                    <a:pt x="20079" y="25340"/>
                  </a:cubicBezTo>
                  <a:cubicBezTo>
                    <a:pt x="19641" y="25253"/>
                    <a:pt x="19115" y="25253"/>
                    <a:pt x="18676" y="25165"/>
                  </a:cubicBezTo>
                  <a:cubicBezTo>
                    <a:pt x="18413" y="24727"/>
                    <a:pt x="18238" y="24376"/>
                    <a:pt x="17975" y="23938"/>
                  </a:cubicBezTo>
                  <a:cubicBezTo>
                    <a:pt x="17624" y="23411"/>
                    <a:pt x="17449" y="22798"/>
                    <a:pt x="17098" y="22272"/>
                  </a:cubicBezTo>
                  <a:cubicBezTo>
                    <a:pt x="17010" y="21921"/>
                    <a:pt x="16747" y="21658"/>
                    <a:pt x="16659" y="21395"/>
                  </a:cubicBezTo>
                  <a:cubicBezTo>
                    <a:pt x="16747" y="21044"/>
                    <a:pt x="16923" y="20869"/>
                    <a:pt x="17010" y="20606"/>
                  </a:cubicBezTo>
                  <a:cubicBezTo>
                    <a:pt x="17361" y="20080"/>
                    <a:pt x="17536" y="19466"/>
                    <a:pt x="17887" y="18764"/>
                  </a:cubicBezTo>
                  <a:lnTo>
                    <a:pt x="18852" y="16835"/>
                  </a:lnTo>
                  <a:cubicBezTo>
                    <a:pt x="19290" y="16134"/>
                    <a:pt x="19641" y="15520"/>
                    <a:pt x="19991" y="14819"/>
                  </a:cubicBezTo>
                  <a:close/>
                  <a:moveTo>
                    <a:pt x="29812" y="22184"/>
                  </a:moveTo>
                  <a:cubicBezTo>
                    <a:pt x="30075" y="22535"/>
                    <a:pt x="30162" y="22798"/>
                    <a:pt x="30250" y="23148"/>
                  </a:cubicBezTo>
                  <a:cubicBezTo>
                    <a:pt x="30601" y="23938"/>
                    <a:pt x="31039" y="24814"/>
                    <a:pt x="31390" y="25603"/>
                  </a:cubicBezTo>
                  <a:cubicBezTo>
                    <a:pt x="31390" y="25691"/>
                    <a:pt x="31477" y="25691"/>
                    <a:pt x="31477" y="25779"/>
                  </a:cubicBezTo>
                  <a:cubicBezTo>
                    <a:pt x="31390" y="25779"/>
                    <a:pt x="31127" y="25779"/>
                    <a:pt x="30951" y="25691"/>
                  </a:cubicBezTo>
                  <a:lnTo>
                    <a:pt x="28146" y="25691"/>
                  </a:lnTo>
                  <a:cubicBezTo>
                    <a:pt x="28759" y="24464"/>
                    <a:pt x="29285" y="23324"/>
                    <a:pt x="29812" y="22184"/>
                  </a:cubicBezTo>
                  <a:close/>
                  <a:moveTo>
                    <a:pt x="20254" y="27795"/>
                  </a:moveTo>
                  <a:cubicBezTo>
                    <a:pt x="20605" y="27883"/>
                    <a:pt x="20780" y="27883"/>
                    <a:pt x="21131" y="27883"/>
                  </a:cubicBezTo>
                  <a:cubicBezTo>
                    <a:pt x="21745" y="27971"/>
                    <a:pt x="22359" y="28058"/>
                    <a:pt x="22885" y="28058"/>
                  </a:cubicBezTo>
                  <a:cubicBezTo>
                    <a:pt x="23236" y="28058"/>
                    <a:pt x="23586" y="28234"/>
                    <a:pt x="23937" y="28234"/>
                  </a:cubicBezTo>
                  <a:cubicBezTo>
                    <a:pt x="23499" y="28935"/>
                    <a:pt x="23060" y="29637"/>
                    <a:pt x="22622" y="30426"/>
                  </a:cubicBezTo>
                  <a:cubicBezTo>
                    <a:pt x="22446" y="30514"/>
                    <a:pt x="22359" y="30601"/>
                    <a:pt x="22359" y="30689"/>
                  </a:cubicBezTo>
                  <a:cubicBezTo>
                    <a:pt x="22183" y="30426"/>
                    <a:pt x="21833" y="30075"/>
                    <a:pt x="21570" y="29724"/>
                  </a:cubicBezTo>
                  <a:cubicBezTo>
                    <a:pt x="21219" y="29286"/>
                    <a:pt x="21044" y="28935"/>
                    <a:pt x="20693" y="28497"/>
                  </a:cubicBezTo>
                  <a:cubicBezTo>
                    <a:pt x="20605" y="28234"/>
                    <a:pt x="20342" y="27971"/>
                    <a:pt x="20254" y="27795"/>
                  </a:cubicBezTo>
                  <a:close/>
                  <a:moveTo>
                    <a:pt x="14380" y="27094"/>
                  </a:moveTo>
                  <a:cubicBezTo>
                    <a:pt x="15169" y="27182"/>
                    <a:pt x="16046" y="27357"/>
                    <a:pt x="16923" y="27445"/>
                  </a:cubicBezTo>
                  <a:cubicBezTo>
                    <a:pt x="17010" y="27620"/>
                    <a:pt x="17186" y="27971"/>
                    <a:pt x="17361" y="28234"/>
                  </a:cubicBezTo>
                  <a:cubicBezTo>
                    <a:pt x="17624" y="28760"/>
                    <a:pt x="18062" y="29286"/>
                    <a:pt x="18413" y="29812"/>
                  </a:cubicBezTo>
                  <a:cubicBezTo>
                    <a:pt x="18852" y="30426"/>
                    <a:pt x="19290" y="31040"/>
                    <a:pt x="19728" y="31566"/>
                  </a:cubicBezTo>
                  <a:cubicBezTo>
                    <a:pt x="20079" y="32179"/>
                    <a:pt x="20517" y="32618"/>
                    <a:pt x="20868" y="33056"/>
                  </a:cubicBezTo>
                  <a:lnTo>
                    <a:pt x="19202" y="34635"/>
                  </a:lnTo>
                  <a:cubicBezTo>
                    <a:pt x="18676" y="35248"/>
                    <a:pt x="17975" y="35774"/>
                    <a:pt x="17361" y="36300"/>
                  </a:cubicBezTo>
                  <a:cubicBezTo>
                    <a:pt x="17186" y="36388"/>
                    <a:pt x="17010" y="36563"/>
                    <a:pt x="16747" y="36651"/>
                  </a:cubicBezTo>
                  <a:cubicBezTo>
                    <a:pt x="16659" y="36739"/>
                    <a:pt x="16572" y="36739"/>
                    <a:pt x="16484" y="36739"/>
                  </a:cubicBezTo>
                  <a:lnTo>
                    <a:pt x="15870" y="36739"/>
                  </a:lnTo>
                  <a:cubicBezTo>
                    <a:pt x="15607" y="36739"/>
                    <a:pt x="15257" y="36651"/>
                    <a:pt x="14906" y="36563"/>
                  </a:cubicBezTo>
                  <a:lnTo>
                    <a:pt x="14818" y="36388"/>
                  </a:lnTo>
                  <a:cubicBezTo>
                    <a:pt x="14818" y="36300"/>
                    <a:pt x="14731" y="36213"/>
                    <a:pt x="14555" y="36125"/>
                  </a:cubicBezTo>
                  <a:cubicBezTo>
                    <a:pt x="14555" y="35950"/>
                    <a:pt x="14467" y="35862"/>
                    <a:pt x="14380" y="35774"/>
                  </a:cubicBezTo>
                  <a:lnTo>
                    <a:pt x="14029" y="35073"/>
                  </a:lnTo>
                  <a:cubicBezTo>
                    <a:pt x="13854" y="34547"/>
                    <a:pt x="13678" y="34021"/>
                    <a:pt x="13591" y="33495"/>
                  </a:cubicBezTo>
                  <a:cubicBezTo>
                    <a:pt x="13503" y="32267"/>
                    <a:pt x="13503" y="31040"/>
                    <a:pt x="13678" y="29987"/>
                  </a:cubicBezTo>
                  <a:cubicBezTo>
                    <a:pt x="13941" y="28935"/>
                    <a:pt x="14117" y="28058"/>
                    <a:pt x="14380" y="27094"/>
                  </a:cubicBezTo>
                  <a:close/>
                  <a:moveTo>
                    <a:pt x="32530" y="28322"/>
                  </a:moveTo>
                  <a:cubicBezTo>
                    <a:pt x="32968" y="29286"/>
                    <a:pt x="33319" y="30338"/>
                    <a:pt x="33582" y="31390"/>
                  </a:cubicBezTo>
                  <a:cubicBezTo>
                    <a:pt x="33757" y="32355"/>
                    <a:pt x="34020" y="33319"/>
                    <a:pt x="34108" y="34459"/>
                  </a:cubicBezTo>
                  <a:cubicBezTo>
                    <a:pt x="34108" y="35248"/>
                    <a:pt x="34108" y="35862"/>
                    <a:pt x="34020" y="36476"/>
                  </a:cubicBezTo>
                  <a:cubicBezTo>
                    <a:pt x="34020" y="36827"/>
                    <a:pt x="33845" y="37177"/>
                    <a:pt x="33669" y="37177"/>
                  </a:cubicBezTo>
                  <a:cubicBezTo>
                    <a:pt x="33582" y="37440"/>
                    <a:pt x="33319" y="37616"/>
                    <a:pt x="33231" y="37879"/>
                  </a:cubicBezTo>
                  <a:cubicBezTo>
                    <a:pt x="32968" y="38142"/>
                    <a:pt x="32793" y="38405"/>
                    <a:pt x="32442" y="38580"/>
                  </a:cubicBezTo>
                  <a:cubicBezTo>
                    <a:pt x="32354" y="38580"/>
                    <a:pt x="32267" y="38755"/>
                    <a:pt x="32091" y="38755"/>
                  </a:cubicBezTo>
                  <a:cubicBezTo>
                    <a:pt x="32004" y="38843"/>
                    <a:pt x="31828" y="38843"/>
                    <a:pt x="31653" y="38843"/>
                  </a:cubicBezTo>
                  <a:lnTo>
                    <a:pt x="31039" y="38843"/>
                  </a:lnTo>
                  <a:cubicBezTo>
                    <a:pt x="30601" y="38843"/>
                    <a:pt x="30162" y="38580"/>
                    <a:pt x="29812" y="38492"/>
                  </a:cubicBezTo>
                  <a:cubicBezTo>
                    <a:pt x="29198" y="38142"/>
                    <a:pt x="28496" y="37703"/>
                    <a:pt x="27970" y="37265"/>
                  </a:cubicBezTo>
                  <a:cubicBezTo>
                    <a:pt x="27620" y="37002"/>
                    <a:pt x="27269" y="36739"/>
                    <a:pt x="27006" y="36388"/>
                  </a:cubicBezTo>
                  <a:cubicBezTo>
                    <a:pt x="26655" y="35950"/>
                    <a:pt x="26304" y="35687"/>
                    <a:pt x="25954" y="35336"/>
                  </a:cubicBezTo>
                  <a:cubicBezTo>
                    <a:pt x="25691" y="34985"/>
                    <a:pt x="25340" y="34547"/>
                    <a:pt x="24989" y="34196"/>
                  </a:cubicBezTo>
                  <a:cubicBezTo>
                    <a:pt x="24814" y="33758"/>
                    <a:pt x="24463" y="33495"/>
                    <a:pt x="24200" y="33144"/>
                  </a:cubicBezTo>
                  <a:lnTo>
                    <a:pt x="23937" y="32793"/>
                  </a:lnTo>
                  <a:cubicBezTo>
                    <a:pt x="24200" y="32267"/>
                    <a:pt x="24551" y="31829"/>
                    <a:pt x="24901" y="31303"/>
                  </a:cubicBezTo>
                  <a:lnTo>
                    <a:pt x="26567" y="28585"/>
                  </a:lnTo>
                  <a:cubicBezTo>
                    <a:pt x="26655" y="28497"/>
                    <a:pt x="26655" y="28409"/>
                    <a:pt x="26743" y="28322"/>
                  </a:cubicBezTo>
                  <a:close/>
                  <a:moveTo>
                    <a:pt x="30162" y="1"/>
                  </a:moveTo>
                  <a:cubicBezTo>
                    <a:pt x="29812" y="1"/>
                    <a:pt x="29461" y="1"/>
                    <a:pt x="29198" y="88"/>
                  </a:cubicBezTo>
                  <a:cubicBezTo>
                    <a:pt x="28847" y="264"/>
                    <a:pt x="28584" y="352"/>
                    <a:pt x="28321" y="439"/>
                  </a:cubicBezTo>
                  <a:cubicBezTo>
                    <a:pt x="27970" y="527"/>
                    <a:pt x="27532" y="790"/>
                    <a:pt x="27181" y="965"/>
                  </a:cubicBezTo>
                  <a:cubicBezTo>
                    <a:pt x="26830" y="1141"/>
                    <a:pt x="26567" y="1316"/>
                    <a:pt x="26217" y="1579"/>
                  </a:cubicBezTo>
                  <a:cubicBezTo>
                    <a:pt x="25515" y="2017"/>
                    <a:pt x="24814" y="2544"/>
                    <a:pt x="24200" y="3157"/>
                  </a:cubicBezTo>
                  <a:cubicBezTo>
                    <a:pt x="23586" y="3946"/>
                    <a:pt x="22885" y="4823"/>
                    <a:pt x="22359" y="5700"/>
                  </a:cubicBezTo>
                  <a:cubicBezTo>
                    <a:pt x="22183" y="5963"/>
                    <a:pt x="22008" y="6226"/>
                    <a:pt x="21833" y="6489"/>
                  </a:cubicBezTo>
                  <a:cubicBezTo>
                    <a:pt x="21745" y="6401"/>
                    <a:pt x="21482" y="6226"/>
                    <a:pt x="21394" y="6051"/>
                  </a:cubicBezTo>
                  <a:cubicBezTo>
                    <a:pt x="20430" y="5086"/>
                    <a:pt x="19290" y="4209"/>
                    <a:pt x="18062" y="3420"/>
                  </a:cubicBezTo>
                  <a:cubicBezTo>
                    <a:pt x="17449" y="2982"/>
                    <a:pt x="16923" y="2631"/>
                    <a:pt x="16221" y="2456"/>
                  </a:cubicBezTo>
                  <a:cubicBezTo>
                    <a:pt x="15695" y="2193"/>
                    <a:pt x="14994" y="2105"/>
                    <a:pt x="14467" y="2017"/>
                  </a:cubicBezTo>
                  <a:cubicBezTo>
                    <a:pt x="14117" y="1842"/>
                    <a:pt x="13854" y="1754"/>
                    <a:pt x="13503" y="1754"/>
                  </a:cubicBezTo>
                  <a:lnTo>
                    <a:pt x="13152" y="1754"/>
                  </a:lnTo>
                  <a:cubicBezTo>
                    <a:pt x="12802" y="1754"/>
                    <a:pt x="12626" y="1842"/>
                    <a:pt x="12363" y="1842"/>
                  </a:cubicBezTo>
                  <a:cubicBezTo>
                    <a:pt x="12188" y="1842"/>
                    <a:pt x="11925" y="1842"/>
                    <a:pt x="11749" y="2017"/>
                  </a:cubicBezTo>
                  <a:cubicBezTo>
                    <a:pt x="11486" y="2017"/>
                    <a:pt x="11311" y="2105"/>
                    <a:pt x="11048" y="2193"/>
                  </a:cubicBezTo>
                  <a:cubicBezTo>
                    <a:pt x="10785" y="2281"/>
                    <a:pt x="10522" y="2544"/>
                    <a:pt x="10347" y="2631"/>
                  </a:cubicBezTo>
                  <a:cubicBezTo>
                    <a:pt x="9996" y="2894"/>
                    <a:pt x="9645" y="3333"/>
                    <a:pt x="9470" y="3596"/>
                  </a:cubicBezTo>
                  <a:cubicBezTo>
                    <a:pt x="9207" y="3946"/>
                    <a:pt x="9119" y="4297"/>
                    <a:pt x="9031" y="4648"/>
                  </a:cubicBezTo>
                  <a:cubicBezTo>
                    <a:pt x="8856" y="5174"/>
                    <a:pt x="8768" y="5788"/>
                    <a:pt x="8768" y="6401"/>
                  </a:cubicBezTo>
                  <a:cubicBezTo>
                    <a:pt x="8768" y="7015"/>
                    <a:pt x="8856" y="7541"/>
                    <a:pt x="9031" y="8243"/>
                  </a:cubicBezTo>
                  <a:cubicBezTo>
                    <a:pt x="9031" y="8769"/>
                    <a:pt x="9119" y="9207"/>
                    <a:pt x="9207" y="9733"/>
                  </a:cubicBezTo>
                  <a:lnTo>
                    <a:pt x="9557" y="11399"/>
                  </a:lnTo>
                  <a:cubicBezTo>
                    <a:pt x="9557" y="11750"/>
                    <a:pt x="9645" y="12188"/>
                    <a:pt x="9733" y="12539"/>
                  </a:cubicBezTo>
                  <a:cubicBezTo>
                    <a:pt x="9470" y="12627"/>
                    <a:pt x="9031" y="12627"/>
                    <a:pt x="8593" y="12714"/>
                  </a:cubicBezTo>
                  <a:cubicBezTo>
                    <a:pt x="7278" y="13065"/>
                    <a:pt x="5787" y="13504"/>
                    <a:pt x="4647" y="14030"/>
                  </a:cubicBezTo>
                  <a:cubicBezTo>
                    <a:pt x="4034" y="14293"/>
                    <a:pt x="3507" y="14556"/>
                    <a:pt x="2981" y="14994"/>
                  </a:cubicBezTo>
                  <a:cubicBezTo>
                    <a:pt x="2543" y="15345"/>
                    <a:pt x="2105" y="15783"/>
                    <a:pt x="1666" y="16134"/>
                  </a:cubicBezTo>
                  <a:cubicBezTo>
                    <a:pt x="965" y="16660"/>
                    <a:pt x="526" y="17449"/>
                    <a:pt x="263" y="18238"/>
                  </a:cubicBezTo>
                  <a:cubicBezTo>
                    <a:pt x="0" y="18852"/>
                    <a:pt x="0" y="19554"/>
                    <a:pt x="88" y="20167"/>
                  </a:cubicBezTo>
                  <a:cubicBezTo>
                    <a:pt x="88" y="20430"/>
                    <a:pt x="88" y="20606"/>
                    <a:pt x="263" y="20869"/>
                  </a:cubicBezTo>
                  <a:cubicBezTo>
                    <a:pt x="351" y="21132"/>
                    <a:pt x="439" y="21482"/>
                    <a:pt x="526" y="21746"/>
                  </a:cubicBezTo>
                  <a:cubicBezTo>
                    <a:pt x="789" y="22009"/>
                    <a:pt x="965" y="22359"/>
                    <a:pt x="1315" y="22710"/>
                  </a:cubicBezTo>
                  <a:cubicBezTo>
                    <a:pt x="1666" y="23061"/>
                    <a:pt x="2017" y="23236"/>
                    <a:pt x="2455" y="23499"/>
                  </a:cubicBezTo>
                  <a:cubicBezTo>
                    <a:pt x="2718" y="23674"/>
                    <a:pt x="2981" y="23762"/>
                    <a:pt x="3332" y="24025"/>
                  </a:cubicBezTo>
                  <a:cubicBezTo>
                    <a:pt x="3770" y="24201"/>
                    <a:pt x="4034" y="24376"/>
                    <a:pt x="4472" y="24551"/>
                  </a:cubicBezTo>
                  <a:cubicBezTo>
                    <a:pt x="4823" y="24814"/>
                    <a:pt x="5086" y="24902"/>
                    <a:pt x="5349" y="24990"/>
                  </a:cubicBezTo>
                  <a:cubicBezTo>
                    <a:pt x="5699" y="25253"/>
                    <a:pt x="6050" y="25340"/>
                    <a:pt x="6401" y="25428"/>
                  </a:cubicBezTo>
                  <a:cubicBezTo>
                    <a:pt x="6927" y="25516"/>
                    <a:pt x="7453" y="25779"/>
                    <a:pt x="7979" y="26042"/>
                  </a:cubicBezTo>
                  <a:cubicBezTo>
                    <a:pt x="9207" y="26393"/>
                    <a:pt x="10434" y="26656"/>
                    <a:pt x="11749" y="26919"/>
                  </a:cubicBezTo>
                  <a:cubicBezTo>
                    <a:pt x="11749" y="27182"/>
                    <a:pt x="11662" y="27532"/>
                    <a:pt x="11486" y="27883"/>
                  </a:cubicBezTo>
                  <a:cubicBezTo>
                    <a:pt x="11311" y="28497"/>
                    <a:pt x="11223" y="29286"/>
                    <a:pt x="11048" y="30075"/>
                  </a:cubicBezTo>
                  <a:cubicBezTo>
                    <a:pt x="11048" y="30689"/>
                    <a:pt x="10960" y="31390"/>
                    <a:pt x="10960" y="32004"/>
                  </a:cubicBezTo>
                  <a:cubicBezTo>
                    <a:pt x="10960" y="32706"/>
                    <a:pt x="10960" y="33495"/>
                    <a:pt x="11048" y="34108"/>
                  </a:cubicBezTo>
                  <a:cubicBezTo>
                    <a:pt x="11048" y="34810"/>
                    <a:pt x="11311" y="35336"/>
                    <a:pt x="11486" y="35862"/>
                  </a:cubicBezTo>
                  <a:cubicBezTo>
                    <a:pt x="11749" y="36300"/>
                    <a:pt x="11837" y="36739"/>
                    <a:pt x="12100" y="37090"/>
                  </a:cubicBezTo>
                  <a:cubicBezTo>
                    <a:pt x="12275" y="37440"/>
                    <a:pt x="12626" y="37703"/>
                    <a:pt x="12802" y="38054"/>
                  </a:cubicBezTo>
                  <a:cubicBezTo>
                    <a:pt x="13591" y="38931"/>
                    <a:pt x="14818" y="39282"/>
                    <a:pt x="15870" y="39369"/>
                  </a:cubicBezTo>
                  <a:cubicBezTo>
                    <a:pt x="16017" y="39384"/>
                    <a:pt x="16163" y="39391"/>
                    <a:pt x="16308" y="39391"/>
                  </a:cubicBezTo>
                  <a:cubicBezTo>
                    <a:pt x="17037" y="39391"/>
                    <a:pt x="17755" y="39209"/>
                    <a:pt x="18413" y="38843"/>
                  </a:cubicBezTo>
                  <a:cubicBezTo>
                    <a:pt x="18939" y="38492"/>
                    <a:pt x="19553" y="37966"/>
                    <a:pt x="20079" y="37528"/>
                  </a:cubicBezTo>
                  <a:cubicBezTo>
                    <a:pt x="20956" y="36739"/>
                    <a:pt x="21745" y="35950"/>
                    <a:pt x="22446" y="35073"/>
                  </a:cubicBezTo>
                  <a:cubicBezTo>
                    <a:pt x="22709" y="35336"/>
                    <a:pt x="22885" y="35687"/>
                    <a:pt x="23148" y="35862"/>
                  </a:cubicBezTo>
                  <a:cubicBezTo>
                    <a:pt x="23499" y="36300"/>
                    <a:pt x="23937" y="36739"/>
                    <a:pt x="24375" y="37177"/>
                  </a:cubicBezTo>
                  <a:lnTo>
                    <a:pt x="25691" y="38492"/>
                  </a:lnTo>
                  <a:cubicBezTo>
                    <a:pt x="26217" y="39019"/>
                    <a:pt x="26743" y="39457"/>
                    <a:pt x="27269" y="39895"/>
                  </a:cubicBezTo>
                  <a:cubicBezTo>
                    <a:pt x="27707" y="40334"/>
                    <a:pt x="28321" y="40684"/>
                    <a:pt x="28847" y="40860"/>
                  </a:cubicBezTo>
                  <a:cubicBezTo>
                    <a:pt x="29461" y="41211"/>
                    <a:pt x="30250" y="41474"/>
                    <a:pt x="31039" y="41561"/>
                  </a:cubicBezTo>
                  <a:lnTo>
                    <a:pt x="31828" y="41561"/>
                  </a:lnTo>
                  <a:cubicBezTo>
                    <a:pt x="32091" y="41561"/>
                    <a:pt x="32442" y="41561"/>
                    <a:pt x="32793" y="41474"/>
                  </a:cubicBezTo>
                  <a:cubicBezTo>
                    <a:pt x="33231" y="41386"/>
                    <a:pt x="33669" y="41211"/>
                    <a:pt x="34020" y="41035"/>
                  </a:cubicBezTo>
                  <a:cubicBezTo>
                    <a:pt x="34283" y="40772"/>
                    <a:pt x="34634" y="40597"/>
                    <a:pt x="34985" y="40246"/>
                  </a:cubicBezTo>
                  <a:cubicBezTo>
                    <a:pt x="35423" y="39808"/>
                    <a:pt x="35774" y="39282"/>
                    <a:pt x="36037" y="38668"/>
                  </a:cubicBezTo>
                  <a:cubicBezTo>
                    <a:pt x="36300" y="38405"/>
                    <a:pt x="36388" y="37966"/>
                    <a:pt x="36475" y="37616"/>
                  </a:cubicBezTo>
                  <a:cubicBezTo>
                    <a:pt x="36651" y="37177"/>
                    <a:pt x="36738" y="36827"/>
                    <a:pt x="36738" y="36388"/>
                  </a:cubicBezTo>
                  <a:cubicBezTo>
                    <a:pt x="36826" y="35862"/>
                    <a:pt x="36826" y="35248"/>
                    <a:pt x="36826" y="34635"/>
                  </a:cubicBezTo>
                  <a:cubicBezTo>
                    <a:pt x="36826" y="33319"/>
                    <a:pt x="36475" y="32092"/>
                    <a:pt x="36300" y="30952"/>
                  </a:cubicBezTo>
                  <a:cubicBezTo>
                    <a:pt x="36037" y="29900"/>
                    <a:pt x="35774" y="28935"/>
                    <a:pt x="35423" y="27971"/>
                  </a:cubicBezTo>
                  <a:cubicBezTo>
                    <a:pt x="35774" y="27883"/>
                    <a:pt x="35949" y="27883"/>
                    <a:pt x="36212" y="27883"/>
                  </a:cubicBezTo>
                  <a:cubicBezTo>
                    <a:pt x="36738" y="27883"/>
                    <a:pt x="37352" y="27708"/>
                    <a:pt x="37966" y="27620"/>
                  </a:cubicBezTo>
                  <a:cubicBezTo>
                    <a:pt x="38492" y="27532"/>
                    <a:pt x="39106" y="27445"/>
                    <a:pt x="39719" y="27182"/>
                  </a:cubicBezTo>
                  <a:cubicBezTo>
                    <a:pt x="40333" y="27094"/>
                    <a:pt x="41035" y="26919"/>
                    <a:pt x="41561" y="26568"/>
                  </a:cubicBezTo>
                  <a:cubicBezTo>
                    <a:pt x="41999" y="26305"/>
                    <a:pt x="42437" y="26130"/>
                    <a:pt x="42788" y="25779"/>
                  </a:cubicBezTo>
                  <a:lnTo>
                    <a:pt x="43051" y="25428"/>
                  </a:lnTo>
                  <a:cubicBezTo>
                    <a:pt x="43314" y="25253"/>
                    <a:pt x="43402" y="24990"/>
                    <a:pt x="43665" y="24814"/>
                  </a:cubicBezTo>
                  <a:cubicBezTo>
                    <a:pt x="43928" y="24376"/>
                    <a:pt x="44191" y="23938"/>
                    <a:pt x="44279" y="23499"/>
                  </a:cubicBezTo>
                  <a:cubicBezTo>
                    <a:pt x="44366" y="23148"/>
                    <a:pt x="44542" y="22798"/>
                    <a:pt x="44542" y="22535"/>
                  </a:cubicBezTo>
                  <a:lnTo>
                    <a:pt x="44542" y="21307"/>
                  </a:lnTo>
                  <a:cubicBezTo>
                    <a:pt x="44542" y="20956"/>
                    <a:pt x="44366" y="20518"/>
                    <a:pt x="44279" y="19817"/>
                  </a:cubicBezTo>
                  <a:cubicBezTo>
                    <a:pt x="44191" y="19378"/>
                    <a:pt x="43928" y="18852"/>
                    <a:pt x="43753" y="18414"/>
                  </a:cubicBezTo>
                  <a:cubicBezTo>
                    <a:pt x="43490" y="17975"/>
                    <a:pt x="43314" y="17625"/>
                    <a:pt x="42964" y="17186"/>
                  </a:cubicBezTo>
                  <a:lnTo>
                    <a:pt x="42350" y="16572"/>
                  </a:lnTo>
                  <a:cubicBezTo>
                    <a:pt x="41561" y="16046"/>
                    <a:pt x="40772" y="15433"/>
                    <a:pt x="39895" y="15169"/>
                  </a:cubicBezTo>
                  <a:cubicBezTo>
                    <a:pt x="39544" y="15082"/>
                    <a:pt x="39369" y="14906"/>
                    <a:pt x="39018" y="14819"/>
                  </a:cubicBezTo>
                  <a:cubicBezTo>
                    <a:pt x="38843" y="14731"/>
                    <a:pt x="38492" y="14731"/>
                    <a:pt x="38141" y="14556"/>
                  </a:cubicBezTo>
                  <a:cubicBezTo>
                    <a:pt x="37966" y="14556"/>
                    <a:pt x="37790" y="14468"/>
                    <a:pt x="37615" y="14468"/>
                  </a:cubicBezTo>
                  <a:cubicBezTo>
                    <a:pt x="36826" y="14380"/>
                    <a:pt x="36037" y="14117"/>
                    <a:pt x="35160" y="14030"/>
                  </a:cubicBezTo>
                  <a:cubicBezTo>
                    <a:pt x="34722" y="14030"/>
                    <a:pt x="34459" y="13942"/>
                    <a:pt x="34020" y="13942"/>
                  </a:cubicBezTo>
                  <a:lnTo>
                    <a:pt x="33669" y="13942"/>
                  </a:lnTo>
                  <a:cubicBezTo>
                    <a:pt x="34283" y="12188"/>
                    <a:pt x="34897" y="10347"/>
                    <a:pt x="35160" y="8506"/>
                  </a:cubicBezTo>
                  <a:cubicBezTo>
                    <a:pt x="35423" y="7278"/>
                    <a:pt x="35774" y="5963"/>
                    <a:pt x="35598" y="4648"/>
                  </a:cubicBezTo>
                  <a:cubicBezTo>
                    <a:pt x="35598" y="3946"/>
                    <a:pt x="35511" y="3333"/>
                    <a:pt x="35160" y="2631"/>
                  </a:cubicBezTo>
                  <a:cubicBezTo>
                    <a:pt x="34985" y="2193"/>
                    <a:pt x="34634" y="1667"/>
                    <a:pt x="34196" y="1316"/>
                  </a:cubicBezTo>
                  <a:cubicBezTo>
                    <a:pt x="34020" y="1141"/>
                    <a:pt x="33669" y="1053"/>
                    <a:pt x="33406" y="790"/>
                  </a:cubicBezTo>
                  <a:cubicBezTo>
                    <a:pt x="33319" y="702"/>
                    <a:pt x="33231" y="615"/>
                    <a:pt x="33143" y="615"/>
                  </a:cubicBezTo>
                  <a:cubicBezTo>
                    <a:pt x="32793" y="439"/>
                    <a:pt x="32530" y="352"/>
                    <a:pt x="32267" y="264"/>
                  </a:cubicBezTo>
                  <a:cubicBezTo>
                    <a:pt x="31828" y="88"/>
                    <a:pt x="31127" y="1"/>
                    <a:pt x="30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8" name="Google Shape;698;p39"/>
            <p:cNvSpPr/>
            <p:nvPr/>
          </p:nvSpPr>
          <p:spPr>
            <a:xfrm>
              <a:off x="4291125" y="3868000"/>
              <a:ext cx="70175" cy="65775"/>
            </a:xfrm>
            <a:custGeom>
              <a:avLst/>
              <a:gdLst/>
              <a:ahLst/>
              <a:cxnLst/>
              <a:rect l="l" t="t" r="r" b="b"/>
              <a:pathLst>
                <a:path w="2807" h="2631" extrusionOk="0">
                  <a:moveTo>
                    <a:pt x="1491" y="0"/>
                  </a:moveTo>
                  <a:cubicBezTo>
                    <a:pt x="790" y="0"/>
                    <a:pt x="176" y="439"/>
                    <a:pt x="89" y="1315"/>
                  </a:cubicBezTo>
                  <a:cubicBezTo>
                    <a:pt x="1" y="1929"/>
                    <a:pt x="527" y="2631"/>
                    <a:pt x="1316" y="2631"/>
                  </a:cubicBezTo>
                  <a:cubicBezTo>
                    <a:pt x="2105" y="2631"/>
                    <a:pt x="2719" y="2192"/>
                    <a:pt x="2719" y="1403"/>
                  </a:cubicBezTo>
                  <a:cubicBezTo>
                    <a:pt x="2807" y="614"/>
                    <a:pt x="2281" y="0"/>
                    <a:pt x="1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47"/>
          <p:cNvSpPr txBox="1">
            <a:spLocks noGrp="1"/>
          </p:cNvSpPr>
          <p:nvPr>
            <p:ph type="subTitle" idx="1"/>
          </p:nvPr>
        </p:nvSpPr>
        <p:spPr>
          <a:xfrm flipH="1">
            <a:off x="1645205" y="2063201"/>
            <a:ext cx="5974793" cy="1268400"/>
          </a:xfrm>
          <a:prstGeom prst="rect">
            <a:avLst/>
          </a:prstGeom>
        </p:spPr>
        <p:txBody>
          <a:bodyPr spcFirstLastPara="1" wrap="square" lIns="91425" tIns="91425" rIns="91425" bIns="91425" anchor="b" anchorCtr="0">
            <a:normAutofit fontScale="85000" lnSpcReduction="20000"/>
          </a:bodyPr>
          <a:lstStyle/>
          <a:p>
            <a:pPr marL="0" lvl="0" indent="0" algn="ctr" rtl="0">
              <a:spcBef>
                <a:spcPts val="0"/>
              </a:spcBef>
              <a:spcAft>
                <a:spcPts val="0"/>
              </a:spcAft>
              <a:buNone/>
            </a:pPr>
            <a:r>
              <a:rPr lang="en-IN" dirty="0">
                <a:latin typeface="Android Euclid"/>
              </a:rPr>
              <a:t>Kotlin is has been officially accepted for Android Development by Google. It is much safer, faster, interchangeable and easier than Java, which was previously used extensively for the same. It is fully supported by Android Studio, which of course is the first choice for an IDE by a beginner</a:t>
            </a:r>
            <a:r>
              <a:rPr lang="en-IN" dirty="0"/>
              <a:t>.</a:t>
            </a:r>
            <a:endParaRPr dirty="0"/>
          </a:p>
        </p:txBody>
      </p:sp>
      <p:sp>
        <p:nvSpPr>
          <p:cNvPr id="1971" name="Google Shape;1971;p47"/>
          <p:cNvSpPr txBox="1">
            <a:spLocks noGrp="1"/>
          </p:cNvSpPr>
          <p:nvPr>
            <p:ph type="ctrTitle"/>
          </p:nvPr>
        </p:nvSpPr>
        <p:spPr>
          <a:xfrm flipH="1">
            <a:off x="3054450" y="1335375"/>
            <a:ext cx="3035100" cy="677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dirty="0"/>
              <a:t>Why Kotlin?</a:t>
            </a:r>
            <a:endParaRPr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56189B0-14B4-A155-B6F8-2CB60AE0304D}"/>
              </a:ext>
            </a:extLst>
          </p:cNvPr>
          <p:cNvSpPr>
            <a:spLocks noGrp="1"/>
          </p:cNvSpPr>
          <p:nvPr>
            <p:ph type="subTitle" idx="1"/>
          </p:nvPr>
        </p:nvSpPr>
        <p:spPr>
          <a:xfrm flipH="1">
            <a:off x="1672876" y="1900432"/>
            <a:ext cx="5572962" cy="1452368"/>
          </a:xfrm>
        </p:spPr>
        <p:txBody>
          <a:bodyPr>
            <a:normAutofit fontScale="70000" lnSpcReduction="20000"/>
          </a:bodyPr>
          <a:lstStyle/>
          <a:p>
            <a:r>
              <a:rPr lang="en-US" b="0" i="0" dirty="0">
                <a:solidFill>
                  <a:schemeClr val="bg2"/>
                </a:solidFill>
                <a:effectLst/>
                <a:latin typeface="Android Euclid"/>
              </a:rPr>
              <a:t>Jetpack Compose is Android’s recommended, modern toolkit for building native UI. It simplifies and accelerates UI development on Android. Quickly bring your app to life with less code, powerful tools, and intuitive Kotlin APIs. </a:t>
            </a:r>
            <a:r>
              <a:rPr lang="en-US" dirty="0">
                <a:solidFill>
                  <a:schemeClr val="bg2"/>
                </a:solidFill>
                <a:latin typeface="Android Euclid"/>
              </a:rPr>
              <a:t>We are focusing heavily on making an interactive and user friendly UI and </a:t>
            </a:r>
            <a:r>
              <a:rPr lang="en-US" dirty="0" err="1">
                <a:solidFill>
                  <a:schemeClr val="bg2"/>
                </a:solidFill>
                <a:latin typeface="Android Euclid"/>
              </a:rPr>
              <a:t>JetPack</a:t>
            </a:r>
            <a:r>
              <a:rPr lang="en-US" dirty="0">
                <a:solidFill>
                  <a:schemeClr val="bg2"/>
                </a:solidFill>
                <a:latin typeface="Android Euclid"/>
              </a:rPr>
              <a:t> Compose will be the best choice for the same.</a:t>
            </a:r>
            <a:endParaRPr lang="en-IN" dirty="0">
              <a:solidFill>
                <a:schemeClr val="bg2"/>
              </a:solidFill>
            </a:endParaRPr>
          </a:p>
        </p:txBody>
      </p:sp>
      <p:sp>
        <p:nvSpPr>
          <p:cNvPr id="3" name="Title 2">
            <a:extLst>
              <a:ext uri="{FF2B5EF4-FFF2-40B4-BE49-F238E27FC236}">
                <a16:creationId xmlns:a16="http://schemas.microsoft.com/office/drawing/2014/main" id="{7FB414CE-72B4-33A7-127F-84B8AD0D7989}"/>
              </a:ext>
            </a:extLst>
          </p:cNvPr>
          <p:cNvSpPr>
            <a:spLocks noGrp="1"/>
          </p:cNvSpPr>
          <p:nvPr>
            <p:ph type="ctrTitle"/>
          </p:nvPr>
        </p:nvSpPr>
        <p:spPr>
          <a:xfrm flipH="1">
            <a:off x="2666912" y="1335375"/>
            <a:ext cx="3810176" cy="677700"/>
          </a:xfrm>
        </p:spPr>
        <p:txBody>
          <a:bodyPr>
            <a:noAutofit/>
          </a:bodyPr>
          <a:lstStyle/>
          <a:p>
            <a:r>
              <a:rPr lang="en-IN" sz="2400" dirty="0"/>
              <a:t>Why Jetpack Compose?</a:t>
            </a:r>
          </a:p>
        </p:txBody>
      </p:sp>
    </p:spTree>
    <p:extLst>
      <p:ext uri="{BB962C8B-B14F-4D97-AF65-F5344CB8AC3E}">
        <p14:creationId xmlns:p14="http://schemas.microsoft.com/office/powerpoint/2010/main" val="2639322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7"/>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a:t>
            </a:r>
            <a:r>
              <a:rPr lang="en" dirty="0"/>
              <a:t>hat are we including?</a:t>
            </a:r>
            <a:endParaRPr dirty="0"/>
          </a:p>
        </p:txBody>
      </p:sp>
      <p:sp>
        <p:nvSpPr>
          <p:cNvPr id="652" name="Google Shape;652;p37"/>
          <p:cNvSpPr txBox="1">
            <a:spLocks noGrp="1"/>
          </p:cNvSpPr>
          <p:nvPr>
            <p:ph type="title" idx="2"/>
          </p:nvPr>
        </p:nvSpPr>
        <p:spPr>
          <a:xfrm flipH="1">
            <a:off x="4451153" y="1423725"/>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accent2"/>
                </a:solidFill>
              </a:rPr>
              <a:t>02</a:t>
            </a:r>
            <a:endParaRPr>
              <a:solidFill>
                <a:schemeClr val="accent2"/>
              </a:solidFill>
            </a:endParaRPr>
          </a:p>
        </p:txBody>
      </p:sp>
      <p:sp>
        <p:nvSpPr>
          <p:cNvPr id="653" name="Google Shape;653;p37"/>
          <p:cNvSpPr txBox="1">
            <a:spLocks noGrp="1"/>
          </p:cNvSpPr>
          <p:nvPr>
            <p:ph type="title" idx="3"/>
          </p:nvPr>
        </p:nvSpPr>
        <p:spPr>
          <a:xfrm flipH="1">
            <a:off x="4451153" y="3101250"/>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accent4"/>
                </a:solidFill>
              </a:rPr>
              <a:t>04</a:t>
            </a:r>
            <a:endParaRPr>
              <a:solidFill>
                <a:schemeClr val="accent4"/>
              </a:solidFill>
            </a:endParaRPr>
          </a:p>
        </p:txBody>
      </p:sp>
      <p:sp>
        <p:nvSpPr>
          <p:cNvPr id="654" name="Google Shape;654;p37"/>
          <p:cNvSpPr txBox="1">
            <a:spLocks noGrp="1"/>
          </p:cNvSpPr>
          <p:nvPr>
            <p:ph type="title" idx="4"/>
          </p:nvPr>
        </p:nvSpPr>
        <p:spPr>
          <a:xfrm flipH="1">
            <a:off x="1652627" y="1423725"/>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chemeClr val="accent3"/>
                </a:solidFill>
              </a:rPr>
              <a:t>01</a:t>
            </a:r>
            <a:endParaRPr dirty="0">
              <a:solidFill>
                <a:schemeClr val="accent3"/>
              </a:solidFill>
            </a:endParaRPr>
          </a:p>
        </p:txBody>
      </p:sp>
      <p:sp>
        <p:nvSpPr>
          <p:cNvPr id="655" name="Google Shape;655;p37"/>
          <p:cNvSpPr txBox="1">
            <a:spLocks noGrp="1"/>
          </p:cNvSpPr>
          <p:nvPr>
            <p:ph type="title" idx="5"/>
          </p:nvPr>
        </p:nvSpPr>
        <p:spPr>
          <a:xfrm flipH="1">
            <a:off x="1652627" y="3101250"/>
            <a:ext cx="29436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accent1"/>
                </a:solidFill>
              </a:rPr>
              <a:t>03</a:t>
            </a:r>
            <a:endParaRPr>
              <a:solidFill>
                <a:schemeClr val="accent1"/>
              </a:solidFill>
            </a:endParaRPr>
          </a:p>
        </p:txBody>
      </p:sp>
      <p:sp>
        <p:nvSpPr>
          <p:cNvPr id="656" name="Google Shape;656;p37"/>
          <p:cNvSpPr txBox="1">
            <a:spLocks noGrp="1"/>
          </p:cNvSpPr>
          <p:nvPr>
            <p:ph type="subTitle" idx="1"/>
          </p:nvPr>
        </p:nvSpPr>
        <p:spPr>
          <a:xfrm flipH="1">
            <a:off x="1750104" y="2230377"/>
            <a:ext cx="2773596" cy="791286"/>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dirty="0"/>
              <a:t>We are including a scientific calculator for every engineeing student’s use.</a:t>
            </a:r>
            <a:endParaRPr dirty="0"/>
          </a:p>
        </p:txBody>
      </p:sp>
      <p:sp>
        <p:nvSpPr>
          <p:cNvPr id="657" name="Google Shape;657;p37"/>
          <p:cNvSpPr txBox="1">
            <a:spLocks noGrp="1"/>
          </p:cNvSpPr>
          <p:nvPr>
            <p:ph type="subTitle" idx="6"/>
          </p:nvPr>
        </p:nvSpPr>
        <p:spPr>
          <a:xfrm flipH="1">
            <a:off x="4693193" y="2243046"/>
            <a:ext cx="2681646" cy="791286"/>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dirty="0"/>
              <a:t>We are including a Calender to Schedule and mark important tasts and events.</a:t>
            </a:r>
            <a:endParaRPr dirty="0"/>
          </a:p>
        </p:txBody>
      </p:sp>
      <p:sp>
        <p:nvSpPr>
          <p:cNvPr id="658" name="Google Shape;658;p37"/>
          <p:cNvSpPr txBox="1">
            <a:spLocks noGrp="1"/>
          </p:cNvSpPr>
          <p:nvPr>
            <p:ph type="subTitle" idx="7"/>
          </p:nvPr>
        </p:nvSpPr>
        <p:spPr>
          <a:xfrm flipH="1">
            <a:off x="1834601" y="3949800"/>
            <a:ext cx="2579648" cy="64335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We are keeping a notes making feature. </a:t>
            </a:r>
            <a:endParaRPr dirty="0"/>
          </a:p>
        </p:txBody>
      </p:sp>
      <p:sp>
        <p:nvSpPr>
          <p:cNvPr id="659" name="Google Shape;659;p37"/>
          <p:cNvSpPr txBox="1">
            <a:spLocks noGrp="1"/>
          </p:cNvSpPr>
          <p:nvPr>
            <p:ph type="subTitle" idx="8"/>
          </p:nvPr>
        </p:nvSpPr>
        <p:spPr>
          <a:xfrm flipH="1">
            <a:off x="4717778" y="3949799"/>
            <a:ext cx="2579649" cy="828976"/>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IN" dirty="0"/>
              <a:t>W</a:t>
            </a:r>
            <a:r>
              <a:rPr lang="en" dirty="0"/>
              <a:t>e will keep a clock to include basic clock features like alarm, stopwatch and timer etc.</a:t>
            </a:r>
            <a:endParaRPr dirty="0"/>
          </a:p>
        </p:txBody>
      </p:sp>
      <p:sp>
        <p:nvSpPr>
          <p:cNvPr id="660" name="Google Shape;660;p37"/>
          <p:cNvSpPr txBox="1">
            <a:spLocks noGrp="1"/>
          </p:cNvSpPr>
          <p:nvPr>
            <p:ph type="title" idx="9"/>
          </p:nvPr>
        </p:nvSpPr>
        <p:spPr>
          <a:xfrm>
            <a:off x="2135625" y="1872459"/>
            <a:ext cx="1977600" cy="4215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dirty="0"/>
              <a:t>Calculator</a:t>
            </a:r>
            <a:endParaRPr dirty="0"/>
          </a:p>
        </p:txBody>
      </p:sp>
      <p:sp>
        <p:nvSpPr>
          <p:cNvPr id="661" name="Google Shape;661;p37"/>
          <p:cNvSpPr txBox="1">
            <a:spLocks noGrp="1"/>
          </p:cNvSpPr>
          <p:nvPr>
            <p:ph type="title" idx="13"/>
          </p:nvPr>
        </p:nvSpPr>
        <p:spPr>
          <a:xfrm>
            <a:off x="4934155" y="1870362"/>
            <a:ext cx="1977600" cy="4215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dirty="0"/>
              <a:t>Scheduler</a:t>
            </a:r>
            <a:endParaRPr dirty="0"/>
          </a:p>
        </p:txBody>
      </p:sp>
      <p:sp>
        <p:nvSpPr>
          <p:cNvPr id="662" name="Google Shape;662;p37"/>
          <p:cNvSpPr txBox="1">
            <a:spLocks noGrp="1"/>
          </p:cNvSpPr>
          <p:nvPr>
            <p:ph type="title" idx="14"/>
          </p:nvPr>
        </p:nvSpPr>
        <p:spPr>
          <a:xfrm>
            <a:off x="4897247" y="3547887"/>
            <a:ext cx="1977600" cy="4215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IN" dirty="0"/>
              <a:t>Clock</a:t>
            </a:r>
            <a:endParaRPr dirty="0"/>
          </a:p>
        </p:txBody>
      </p:sp>
      <p:sp>
        <p:nvSpPr>
          <p:cNvPr id="663" name="Google Shape;663;p37"/>
          <p:cNvSpPr txBox="1">
            <a:spLocks noGrp="1"/>
          </p:cNvSpPr>
          <p:nvPr>
            <p:ph type="title" idx="15"/>
          </p:nvPr>
        </p:nvSpPr>
        <p:spPr>
          <a:xfrm>
            <a:off x="2135625" y="3552111"/>
            <a:ext cx="1977600" cy="4215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IN" dirty="0"/>
              <a:t>Notes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49"/>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Expected timeline -</a:t>
            </a:r>
            <a:endParaRPr dirty="0"/>
          </a:p>
        </p:txBody>
      </p:sp>
      <p:sp>
        <p:nvSpPr>
          <p:cNvPr id="2021" name="Google Shape;2021;p49"/>
          <p:cNvSpPr txBox="1">
            <a:spLocks noGrp="1"/>
          </p:cNvSpPr>
          <p:nvPr>
            <p:ph type="title" idx="4294967295"/>
          </p:nvPr>
        </p:nvSpPr>
        <p:spPr>
          <a:xfrm>
            <a:off x="1894384" y="2737651"/>
            <a:ext cx="463500" cy="3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01</a:t>
            </a:r>
            <a:endParaRPr sz="1600"/>
          </a:p>
        </p:txBody>
      </p:sp>
      <p:sp>
        <p:nvSpPr>
          <p:cNvPr id="2022" name="Google Shape;2022;p49"/>
          <p:cNvSpPr txBox="1">
            <a:spLocks noGrp="1"/>
          </p:cNvSpPr>
          <p:nvPr>
            <p:ph type="title" idx="4294967295"/>
          </p:nvPr>
        </p:nvSpPr>
        <p:spPr>
          <a:xfrm>
            <a:off x="3618259" y="2737651"/>
            <a:ext cx="463500" cy="3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02</a:t>
            </a:r>
            <a:endParaRPr sz="1600"/>
          </a:p>
        </p:txBody>
      </p:sp>
      <p:sp>
        <p:nvSpPr>
          <p:cNvPr id="2023" name="Google Shape;2023;p49"/>
          <p:cNvSpPr txBox="1">
            <a:spLocks noGrp="1"/>
          </p:cNvSpPr>
          <p:nvPr>
            <p:ph type="title" idx="4294967295"/>
          </p:nvPr>
        </p:nvSpPr>
        <p:spPr>
          <a:xfrm>
            <a:off x="7086034" y="2737651"/>
            <a:ext cx="463500" cy="3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04</a:t>
            </a:r>
            <a:endParaRPr sz="1600"/>
          </a:p>
        </p:txBody>
      </p:sp>
      <p:sp>
        <p:nvSpPr>
          <p:cNvPr id="2024" name="Google Shape;2024;p49"/>
          <p:cNvSpPr txBox="1">
            <a:spLocks noGrp="1"/>
          </p:cNvSpPr>
          <p:nvPr>
            <p:ph type="subTitle" idx="4294967295"/>
          </p:nvPr>
        </p:nvSpPr>
        <p:spPr>
          <a:xfrm flipH="1">
            <a:off x="1066600" y="1913250"/>
            <a:ext cx="2118900" cy="648000"/>
          </a:xfrm>
          <a:prstGeom prst="rect">
            <a:avLst/>
          </a:prstGeom>
        </p:spPr>
        <p:txBody>
          <a:bodyPr spcFirstLastPara="1" wrap="square" lIns="91425" tIns="91425" rIns="91425" bIns="91425" anchor="t" anchorCtr="0">
            <a:noAutofit/>
          </a:bodyPr>
          <a:lstStyle/>
          <a:p>
            <a:pPr marL="12700" marR="0" lvl="0" indent="0" algn="ctr" rtl="0">
              <a:lnSpc>
                <a:spcPct val="100000"/>
              </a:lnSpc>
              <a:spcBef>
                <a:spcPts val="800"/>
              </a:spcBef>
              <a:spcAft>
                <a:spcPts val="0"/>
              </a:spcAft>
              <a:buNone/>
            </a:pPr>
            <a:r>
              <a:rPr lang="en-US" sz="1200" dirty="0">
                <a:solidFill>
                  <a:schemeClr val="dk2"/>
                </a:solidFill>
                <a:latin typeface="Questrial"/>
                <a:ea typeface="Questrial"/>
                <a:cs typeface="Questrial"/>
                <a:sym typeface="Questrial"/>
              </a:rPr>
              <a:t>We have finalized our idea !!</a:t>
            </a:r>
          </a:p>
        </p:txBody>
      </p:sp>
      <p:sp>
        <p:nvSpPr>
          <p:cNvPr id="2025" name="Google Shape;2025;p49"/>
          <p:cNvSpPr txBox="1">
            <a:spLocks noGrp="1"/>
          </p:cNvSpPr>
          <p:nvPr>
            <p:ph type="subTitle" idx="4294967295"/>
          </p:nvPr>
        </p:nvSpPr>
        <p:spPr>
          <a:xfrm flipH="1">
            <a:off x="4600650" y="1913250"/>
            <a:ext cx="2118900" cy="648000"/>
          </a:xfrm>
          <a:prstGeom prst="rect">
            <a:avLst/>
          </a:prstGeom>
        </p:spPr>
        <p:txBody>
          <a:bodyPr spcFirstLastPara="1" wrap="square" lIns="91425" tIns="91425" rIns="91425" bIns="91425" anchor="t" anchorCtr="0">
            <a:noAutofit/>
          </a:bodyPr>
          <a:lstStyle/>
          <a:p>
            <a:pPr marL="12700" marR="0" lvl="0" indent="0" algn="ctr" rtl="0">
              <a:lnSpc>
                <a:spcPct val="100000"/>
              </a:lnSpc>
              <a:spcBef>
                <a:spcPts val="800"/>
              </a:spcBef>
              <a:spcAft>
                <a:spcPts val="0"/>
              </a:spcAft>
              <a:buNone/>
            </a:pPr>
            <a:r>
              <a:rPr lang="en-US" sz="1200" dirty="0">
                <a:solidFill>
                  <a:schemeClr val="dk2"/>
                </a:solidFill>
                <a:latin typeface="Questrial"/>
                <a:ea typeface="Questrial"/>
                <a:cs typeface="Questrial"/>
                <a:sym typeface="Questrial"/>
              </a:rPr>
              <a:t>We will develop each component individually.</a:t>
            </a:r>
          </a:p>
          <a:p>
            <a:pPr marL="0" lvl="0" indent="0" algn="ctr" rtl="0">
              <a:spcBef>
                <a:spcPts val="0"/>
              </a:spcBef>
              <a:spcAft>
                <a:spcPts val="0"/>
              </a:spcAft>
              <a:buNone/>
            </a:pPr>
            <a:endParaRPr sz="1400" dirty="0"/>
          </a:p>
          <a:p>
            <a:pPr marL="0" lvl="0" indent="0" algn="ctr" rtl="0">
              <a:spcBef>
                <a:spcPts val="1200"/>
              </a:spcBef>
              <a:spcAft>
                <a:spcPts val="1200"/>
              </a:spcAft>
              <a:buNone/>
            </a:pPr>
            <a:endParaRPr sz="1400" dirty="0"/>
          </a:p>
        </p:txBody>
      </p:sp>
      <p:sp>
        <p:nvSpPr>
          <p:cNvPr id="2026" name="Google Shape;2026;p49"/>
          <p:cNvSpPr txBox="1">
            <a:spLocks noGrp="1"/>
          </p:cNvSpPr>
          <p:nvPr>
            <p:ph type="subTitle" idx="4294967295"/>
          </p:nvPr>
        </p:nvSpPr>
        <p:spPr>
          <a:xfrm flipH="1">
            <a:off x="1066750" y="1527375"/>
            <a:ext cx="2118900" cy="486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200" b="1" dirty="0">
                <a:latin typeface="Gaegu"/>
                <a:ea typeface="Gaegu"/>
                <a:cs typeface="Gaegu"/>
                <a:sym typeface="Gaegu"/>
              </a:rPr>
              <a:t>Idea</a:t>
            </a:r>
            <a:endParaRPr sz="2200" b="1" dirty="0">
              <a:latin typeface="Gaegu"/>
              <a:ea typeface="Gaegu"/>
              <a:cs typeface="Gaegu"/>
              <a:sym typeface="Gaegu"/>
            </a:endParaRPr>
          </a:p>
        </p:txBody>
      </p:sp>
      <p:sp>
        <p:nvSpPr>
          <p:cNvPr id="2027" name="Google Shape;2027;p49"/>
          <p:cNvSpPr txBox="1">
            <a:spLocks noGrp="1"/>
          </p:cNvSpPr>
          <p:nvPr>
            <p:ph type="subTitle" idx="4294967295"/>
          </p:nvPr>
        </p:nvSpPr>
        <p:spPr>
          <a:xfrm flipH="1">
            <a:off x="4600650" y="1527375"/>
            <a:ext cx="2118900" cy="486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200" b="1" dirty="0">
                <a:latin typeface="Gaegu"/>
                <a:ea typeface="Gaegu"/>
                <a:cs typeface="Gaegu"/>
                <a:sym typeface="Gaegu"/>
              </a:rPr>
              <a:t>Development</a:t>
            </a:r>
            <a:endParaRPr sz="2200" b="1" dirty="0">
              <a:latin typeface="Gaegu"/>
              <a:ea typeface="Gaegu"/>
              <a:cs typeface="Gaegu"/>
              <a:sym typeface="Gaegu"/>
            </a:endParaRPr>
          </a:p>
        </p:txBody>
      </p:sp>
      <p:sp>
        <p:nvSpPr>
          <p:cNvPr id="2028" name="Google Shape;2028;p49"/>
          <p:cNvSpPr txBox="1">
            <a:spLocks noGrp="1"/>
          </p:cNvSpPr>
          <p:nvPr>
            <p:ph type="title" idx="4294967295"/>
          </p:nvPr>
        </p:nvSpPr>
        <p:spPr>
          <a:xfrm>
            <a:off x="5428346" y="2737651"/>
            <a:ext cx="463500" cy="3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03</a:t>
            </a:r>
            <a:endParaRPr sz="1600"/>
          </a:p>
        </p:txBody>
      </p:sp>
      <p:grpSp>
        <p:nvGrpSpPr>
          <p:cNvPr id="2029" name="Google Shape;2029;p49"/>
          <p:cNvGrpSpPr/>
          <p:nvPr/>
        </p:nvGrpSpPr>
        <p:grpSpPr>
          <a:xfrm rot="578080">
            <a:off x="788808" y="2665050"/>
            <a:ext cx="617303" cy="389042"/>
            <a:chOff x="2760575" y="3058850"/>
            <a:chExt cx="488950" cy="308150"/>
          </a:xfrm>
        </p:grpSpPr>
        <p:sp>
          <p:nvSpPr>
            <p:cNvPr id="2030" name="Google Shape;2030;p49"/>
            <p:cNvSpPr/>
            <p:nvPr/>
          </p:nvSpPr>
          <p:spPr>
            <a:xfrm>
              <a:off x="2770125" y="3188250"/>
              <a:ext cx="479400" cy="31575"/>
            </a:xfrm>
            <a:custGeom>
              <a:avLst/>
              <a:gdLst/>
              <a:ahLst/>
              <a:cxnLst/>
              <a:rect l="l" t="t" r="r" b="b"/>
              <a:pathLst>
                <a:path w="19176" h="1263" extrusionOk="0">
                  <a:moveTo>
                    <a:pt x="267" y="1"/>
                  </a:moveTo>
                  <a:cubicBezTo>
                    <a:pt x="82" y="1"/>
                    <a:pt x="1" y="300"/>
                    <a:pt x="198" y="339"/>
                  </a:cubicBezTo>
                  <a:cubicBezTo>
                    <a:pt x="1328" y="632"/>
                    <a:pt x="2541" y="695"/>
                    <a:pt x="3692" y="757"/>
                  </a:cubicBezTo>
                  <a:cubicBezTo>
                    <a:pt x="5366" y="904"/>
                    <a:pt x="7082" y="904"/>
                    <a:pt x="8776" y="967"/>
                  </a:cubicBezTo>
                  <a:cubicBezTo>
                    <a:pt x="10429" y="1029"/>
                    <a:pt x="12061" y="967"/>
                    <a:pt x="13714" y="1050"/>
                  </a:cubicBezTo>
                  <a:cubicBezTo>
                    <a:pt x="15069" y="1099"/>
                    <a:pt x="16411" y="1263"/>
                    <a:pt x="17761" y="1263"/>
                  </a:cubicBezTo>
                  <a:cubicBezTo>
                    <a:pt x="18141" y="1263"/>
                    <a:pt x="18522" y="1250"/>
                    <a:pt x="18903" y="1218"/>
                  </a:cubicBezTo>
                  <a:cubicBezTo>
                    <a:pt x="19134" y="1176"/>
                    <a:pt x="19175" y="799"/>
                    <a:pt x="18924" y="757"/>
                  </a:cubicBezTo>
                  <a:cubicBezTo>
                    <a:pt x="18213" y="695"/>
                    <a:pt x="17491" y="689"/>
                    <a:pt x="16772" y="689"/>
                  </a:cubicBezTo>
                  <a:cubicBezTo>
                    <a:pt x="16628" y="689"/>
                    <a:pt x="16484" y="690"/>
                    <a:pt x="16341" y="690"/>
                  </a:cubicBezTo>
                  <a:cubicBezTo>
                    <a:pt x="15766" y="690"/>
                    <a:pt x="15196" y="686"/>
                    <a:pt x="14635" y="653"/>
                  </a:cubicBezTo>
                  <a:cubicBezTo>
                    <a:pt x="13191" y="590"/>
                    <a:pt x="11727" y="590"/>
                    <a:pt x="10262" y="590"/>
                  </a:cubicBezTo>
                  <a:cubicBezTo>
                    <a:pt x="8755" y="590"/>
                    <a:pt x="7228" y="506"/>
                    <a:pt x="5721" y="423"/>
                  </a:cubicBezTo>
                  <a:cubicBezTo>
                    <a:pt x="3964" y="339"/>
                    <a:pt x="2018" y="423"/>
                    <a:pt x="302" y="4"/>
                  </a:cubicBezTo>
                  <a:cubicBezTo>
                    <a:pt x="290" y="2"/>
                    <a:pt x="278"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2760575" y="3198250"/>
              <a:ext cx="147375" cy="156975"/>
            </a:xfrm>
            <a:custGeom>
              <a:avLst/>
              <a:gdLst/>
              <a:ahLst/>
              <a:cxnLst/>
              <a:rect l="l" t="t" r="r" b="b"/>
              <a:pathLst>
                <a:path w="5895" h="6279" extrusionOk="0">
                  <a:moveTo>
                    <a:pt x="244" y="1"/>
                  </a:moveTo>
                  <a:cubicBezTo>
                    <a:pt x="71" y="1"/>
                    <a:pt x="0" y="236"/>
                    <a:pt x="161" y="337"/>
                  </a:cubicBezTo>
                  <a:cubicBezTo>
                    <a:pt x="412" y="504"/>
                    <a:pt x="601" y="922"/>
                    <a:pt x="768" y="1173"/>
                  </a:cubicBezTo>
                  <a:cubicBezTo>
                    <a:pt x="998" y="1550"/>
                    <a:pt x="1354" y="1864"/>
                    <a:pt x="1626" y="2199"/>
                  </a:cubicBezTo>
                  <a:cubicBezTo>
                    <a:pt x="2170" y="2889"/>
                    <a:pt x="2756" y="3580"/>
                    <a:pt x="3300" y="4291"/>
                  </a:cubicBezTo>
                  <a:cubicBezTo>
                    <a:pt x="3718" y="4814"/>
                    <a:pt x="4367" y="5212"/>
                    <a:pt x="4702" y="5756"/>
                  </a:cubicBezTo>
                  <a:cubicBezTo>
                    <a:pt x="4911" y="6091"/>
                    <a:pt x="5099" y="6258"/>
                    <a:pt x="5476" y="6279"/>
                  </a:cubicBezTo>
                  <a:cubicBezTo>
                    <a:pt x="5685" y="6279"/>
                    <a:pt x="5894" y="5986"/>
                    <a:pt x="5643" y="5860"/>
                  </a:cubicBezTo>
                  <a:cubicBezTo>
                    <a:pt x="5204" y="5588"/>
                    <a:pt x="4764" y="4961"/>
                    <a:pt x="4346" y="4626"/>
                  </a:cubicBezTo>
                  <a:cubicBezTo>
                    <a:pt x="3718" y="4124"/>
                    <a:pt x="3216" y="3391"/>
                    <a:pt x="2714" y="2806"/>
                  </a:cubicBezTo>
                  <a:cubicBezTo>
                    <a:pt x="2149" y="2115"/>
                    <a:pt x="1500" y="1445"/>
                    <a:pt x="998" y="713"/>
                  </a:cubicBezTo>
                  <a:cubicBezTo>
                    <a:pt x="789" y="420"/>
                    <a:pt x="621" y="127"/>
                    <a:pt x="308" y="2"/>
                  </a:cubicBezTo>
                  <a:cubicBezTo>
                    <a:pt x="308" y="5"/>
                    <a:pt x="308" y="8"/>
                    <a:pt x="308" y="11"/>
                  </a:cubicBezTo>
                  <a:lnTo>
                    <a:pt x="308" y="11"/>
                  </a:lnTo>
                  <a:cubicBezTo>
                    <a:pt x="295" y="8"/>
                    <a:pt x="281" y="5"/>
                    <a:pt x="266" y="2"/>
                  </a:cubicBezTo>
                  <a:cubicBezTo>
                    <a:pt x="258" y="1"/>
                    <a:pt x="25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2884375" y="3351325"/>
              <a:ext cx="280400" cy="14900"/>
            </a:xfrm>
            <a:custGeom>
              <a:avLst/>
              <a:gdLst/>
              <a:ahLst/>
              <a:cxnLst/>
              <a:rect l="l" t="t" r="r" b="b"/>
              <a:pathLst>
                <a:path w="11216" h="596" extrusionOk="0">
                  <a:moveTo>
                    <a:pt x="1122" y="1"/>
                  </a:moveTo>
                  <a:cubicBezTo>
                    <a:pt x="798" y="1"/>
                    <a:pt x="474" y="9"/>
                    <a:pt x="147" y="30"/>
                  </a:cubicBezTo>
                  <a:cubicBezTo>
                    <a:pt x="22" y="30"/>
                    <a:pt x="1" y="240"/>
                    <a:pt x="147" y="260"/>
                  </a:cubicBezTo>
                  <a:cubicBezTo>
                    <a:pt x="3725" y="470"/>
                    <a:pt x="7261" y="595"/>
                    <a:pt x="10839" y="595"/>
                  </a:cubicBezTo>
                  <a:cubicBezTo>
                    <a:pt x="11216" y="595"/>
                    <a:pt x="11195" y="93"/>
                    <a:pt x="10839" y="93"/>
                  </a:cubicBezTo>
                  <a:cubicBezTo>
                    <a:pt x="8893" y="135"/>
                    <a:pt x="6947" y="135"/>
                    <a:pt x="4980" y="135"/>
                  </a:cubicBezTo>
                  <a:cubicBezTo>
                    <a:pt x="3692" y="135"/>
                    <a:pt x="2416" y="1"/>
                    <a:pt x="1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9"/>
            <p:cNvSpPr/>
            <p:nvPr/>
          </p:nvSpPr>
          <p:spPr>
            <a:xfrm>
              <a:off x="3135600" y="3209775"/>
              <a:ext cx="110325" cy="157225"/>
            </a:xfrm>
            <a:custGeom>
              <a:avLst/>
              <a:gdLst/>
              <a:ahLst/>
              <a:cxnLst/>
              <a:rect l="l" t="t" r="r" b="b"/>
              <a:pathLst>
                <a:path w="4413" h="6289" extrusionOk="0">
                  <a:moveTo>
                    <a:pt x="4254" y="1"/>
                  </a:moveTo>
                  <a:cubicBezTo>
                    <a:pt x="4195" y="1"/>
                    <a:pt x="4135" y="34"/>
                    <a:pt x="4117" y="106"/>
                  </a:cubicBezTo>
                  <a:cubicBezTo>
                    <a:pt x="3991" y="629"/>
                    <a:pt x="3573" y="1089"/>
                    <a:pt x="3343" y="1570"/>
                  </a:cubicBezTo>
                  <a:cubicBezTo>
                    <a:pt x="3050" y="2156"/>
                    <a:pt x="2778" y="2700"/>
                    <a:pt x="2464" y="3244"/>
                  </a:cubicBezTo>
                  <a:cubicBezTo>
                    <a:pt x="1920" y="4186"/>
                    <a:pt x="1167" y="5169"/>
                    <a:pt x="267" y="5755"/>
                  </a:cubicBezTo>
                  <a:cubicBezTo>
                    <a:pt x="0" y="5955"/>
                    <a:pt x="185" y="6288"/>
                    <a:pt x="430" y="6288"/>
                  </a:cubicBezTo>
                  <a:cubicBezTo>
                    <a:pt x="493" y="6288"/>
                    <a:pt x="559" y="6266"/>
                    <a:pt x="623" y="6215"/>
                  </a:cubicBezTo>
                  <a:cubicBezTo>
                    <a:pt x="1502" y="5483"/>
                    <a:pt x="2234" y="4437"/>
                    <a:pt x="2841" y="3433"/>
                  </a:cubicBezTo>
                  <a:cubicBezTo>
                    <a:pt x="3238" y="2805"/>
                    <a:pt x="3489" y="2093"/>
                    <a:pt x="3803" y="1445"/>
                  </a:cubicBezTo>
                  <a:cubicBezTo>
                    <a:pt x="4012" y="964"/>
                    <a:pt x="4305" y="650"/>
                    <a:pt x="4389" y="168"/>
                  </a:cubicBezTo>
                  <a:cubicBezTo>
                    <a:pt x="4413" y="61"/>
                    <a:pt x="4334" y="1"/>
                    <a:pt x="4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9"/>
            <p:cNvSpPr/>
            <p:nvPr/>
          </p:nvSpPr>
          <p:spPr>
            <a:xfrm>
              <a:off x="2893550" y="3059575"/>
              <a:ext cx="137800" cy="151550"/>
            </a:xfrm>
            <a:custGeom>
              <a:avLst/>
              <a:gdLst/>
              <a:ahLst/>
              <a:cxnLst/>
              <a:rect l="l" t="t" r="r" b="b"/>
              <a:pathLst>
                <a:path w="5512" h="6062" extrusionOk="0">
                  <a:moveTo>
                    <a:pt x="5263" y="1"/>
                  </a:moveTo>
                  <a:cubicBezTo>
                    <a:pt x="5190" y="1"/>
                    <a:pt x="5112" y="28"/>
                    <a:pt x="5053" y="88"/>
                  </a:cubicBezTo>
                  <a:cubicBezTo>
                    <a:pt x="4111" y="1029"/>
                    <a:pt x="3253" y="2075"/>
                    <a:pt x="2333" y="3038"/>
                  </a:cubicBezTo>
                  <a:cubicBezTo>
                    <a:pt x="1538" y="3896"/>
                    <a:pt x="910" y="4921"/>
                    <a:pt x="94" y="5800"/>
                  </a:cubicBezTo>
                  <a:cubicBezTo>
                    <a:pt x="0" y="5925"/>
                    <a:pt x="82" y="6062"/>
                    <a:pt x="181" y="6062"/>
                  </a:cubicBezTo>
                  <a:cubicBezTo>
                    <a:pt x="215" y="6062"/>
                    <a:pt x="251" y="6046"/>
                    <a:pt x="282" y="6009"/>
                  </a:cubicBezTo>
                  <a:cubicBezTo>
                    <a:pt x="952" y="5381"/>
                    <a:pt x="1580" y="4649"/>
                    <a:pt x="2165" y="3896"/>
                  </a:cubicBezTo>
                  <a:cubicBezTo>
                    <a:pt x="3038" y="2705"/>
                    <a:pt x="4231" y="1628"/>
                    <a:pt x="5262" y="574"/>
                  </a:cubicBezTo>
                  <a:lnTo>
                    <a:pt x="5262" y="574"/>
                  </a:lnTo>
                  <a:cubicBezTo>
                    <a:pt x="5307" y="561"/>
                    <a:pt x="5349" y="533"/>
                    <a:pt x="5367" y="506"/>
                  </a:cubicBezTo>
                  <a:cubicBezTo>
                    <a:pt x="5394" y="469"/>
                    <a:pt x="5414" y="436"/>
                    <a:pt x="5429" y="402"/>
                  </a:cubicBezTo>
                  <a:lnTo>
                    <a:pt x="5429" y="402"/>
                  </a:lnTo>
                  <a:cubicBezTo>
                    <a:pt x="5429" y="402"/>
                    <a:pt x="5429" y="402"/>
                    <a:pt x="5430" y="402"/>
                  </a:cubicBezTo>
                  <a:cubicBezTo>
                    <a:pt x="5429" y="401"/>
                    <a:pt x="5429" y="401"/>
                    <a:pt x="5429" y="401"/>
                  </a:cubicBezTo>
                  <a:lnTo>
                    <a:pt x="5429" y="401"/>
                  </a:lnTo>
                  <a:cubicBezTo>
                    <a:pt x="5448" y="358"/>
                    <a:pt x="5460" y="313"/>
                    <a:pt x="5471" y="255"/>
                  </a:cubicBezTo>
                  <a:cubicBezTo>
                    <a:pt x="5512" y="93"/>
                    <a:pt x="5395" y="1"/>
                    <a:pt x="5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9"/>
            <p:cNvSpPr/>
            <p:nvPr/>
          </p:nvSpPr>
          <p:spPr>
            <a:xfrm>
              <a:off x="3015650" y="3063475"/>
              <a:ext cx="125725" cy="148825"/>
            </a:xfrm>
            <a:custGeom>
              <a:avLst/>
              <a:gdLst/>
              <a:ahLst/>
              <a:cxnLst/>
              <a:rect l="l" t="t" r="r" b="b"/>
              <a:pathLst>
                <a:path w="5029" h="5953" extrusionOk="0">
                  <a:moveTo>
                    <a:pt x="152" y="0"/>
                  </a:moveTo>
                  <a:cubicBezTo>
                    <a:pt x="70" y="0"/>
                    <a:pt x="1" y="104"/>
                    <a:pt x="64" y="183"/>
                  </a:cubicBezTo>
                  <a:cubicBezTo>
                    <a:pt x="1027" y="1187"/>
                    <a:pt x="1864" y="2191"/>
                    <a:pt x="2617" y="3342"/>
                  </a:cubicBezTo>
                  <a:cubicBezTo>
                    <a:pt x="3203" y="4263"/>
                    <a:pt x="4123" y="4891"/>
                    <a:pt x="4647" y="5853"/>
                  </a:cubicBezTo>
                  <a:cubicBezTo>
                    <a:pt x="4685" y="5923"/>
                    <a:pt x="4750" y="5952"/>
                    <a:pt x="4814" y="5952"/>
                  </a:cubicBezTo>
                  <a:cubicBezTo>
                    <a:pt x="4922" y="5952"/>
                    <a:pt x="5029" y="5867"/>
                    <a:pt x="5002" y="5748"/>
                  </a:cubicBezTo>
                  <a:cubicBezTo>
                    <a:pt x="4751" y="4681"/>
                    <a:pt x="3579" y="4033"/>
                    <a:pt x="2952" y="3175"/>
                  </a:cubicBezTo>
                  <a:cubicBezTo>
                    <a:pt x="2136" y="2045"/>
                    <a:pt x="1215" y="999"/>
                    <a:pt x="232" y="36"/>
                  </a:cubicBezTo>
                  <a:cubicBezTo>
                    <a:pt x="206" y="11"/>
                    <a:pt x="178"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3000500" y="3068950"/>
              <a:ext cx="21475" cy="133075"/>
            </a:xfrm>
            <a:custGeom>
              <a:avLst/>
              <a:gdLst/>
              <a:ahLst/>
              <a:cxnLst/>
              <a:rect l="l" t="t" r="r" b="b"/>
              <a:pathLst>
                <a:path w="859" h="5323" extrusionOk="0">
                  <a:moveTo>
                    <a:pt x="571" y="0"/>
                  </a:moveTo>
                  <a:cubicBezTo>
                    <a:pt x="513" y="0"/>
                    <a:pt x="439" y="66"/>
                    <a:pt x="482" y="152"/>
                  </a:cubicBezTo>
                  <a:cubicBezTo>
                    <a:pt x="545" y="361"/>
                    <a:pt x="419" y="926"/>
                    <a:pt x="398" y="1198"/>
                  </a:cubicBezTo>
                  <a:cubicBezTo>
                    <a:pt x="377" y="1763"/>
                    <a:pt x="335" y="2328"/>
                    <a:pt x="189" y="2872"/>
                  </a:cubicBezTo>
                  <a:cubicBezTo>
                    <a:pt x="1" y="3500"/>
                    <a:pt x="105" y="4546"/>
                    <a:pt x="189" y="5174"/>
                  </a:cubicBezTo>
                  <a:cubicBezTo>
                    <a:pt x="199" y="5276"/>
                    <a:pt x="274" y="5323"/>
                    <a:pt x="350" y="5323"/>
                  </a:cubicBezTo>
                  <a:cubicBezTo>
                    <a:pt x="431" y="5323"/>
                    <a:pt x="513" y="5270"/>
                    <a:pt x="524" y="5174"/>
                  </a:cubicBezTo>
                  <a:cubicBezTo>
                    <a:pt x="628" y="4358"/>
                    <a:pt x="398" y="3500"/>
                    <a:pt x="607" y="2705"/>
                  </a:cubicBezTo>
                  <a:cubicBezTo>
                    <a:pt x="712" y="2286"/>
                    <a:pt x="712" y="1868"/>
                    <a:pt x="712" y="1428"/>
                  </a:cubicBezTo>
                  <a:cubicBezTo>
                    <a:pt x="712" y="968"/>
                    <a:pt x="859" y="466"/>
                    <a:pt x="628" y="47"/>
                  </a:cubicBezTo>
                  <a:cubicBezTo>
                    <a:pt x="622" y="14"/>
                    <a:pt x="598"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3016575" y="3058850"/>
              <a:ext cx="32600" cy="152650"/>
            </a:xfrm>
            <a:custGeom>
              <a:avLst/>
              <a:gdLst/>
              <a:ahLst/>
              <a:cxnLst/>
              <a:rect l="l" t="t" r="r" b="b"/>
              <a:pathLst>
                <a:path w="1304" h="6106" extrusionOk="0">
                  <a:moveTo>
                    <a:pt x="125" y="0"/>
                  </a:moveTo>
                  <a:cubicBezTo>
                    <a:pt x="68" y="0"/>
                    <a:pt x="1" y="50"/>
                    <a:pt x="27" y="117"/>
                  </a:cubicBezTo>
                  <a:cubicBezTo>
                    <a:pt x="425" y="1288"/>
                    <a:pt x="550" y="2460"/>
                    <a:pt x="529" y="3695"/>
                  </a:cubicBezTo>
                  <a:cubicBezTo>
                    <a:pt x="529" y="4469"/>
                    <a:pt x="634" y="5348"/>
                    <a:pt x="1011" y="6038"/>
                  </a:cubicBezTo>
                  <a:cubicBezTo>
                    <a:pt x="1029" y="6083"/>
                    <a:pt x="1074" y="6105"/>
                    <a:pt x="1122" y="6105"/>
                  </a:cubicBezTo>
                  <a:cubicBezTo>
                    <a:pt x="1184" y="6105"/>
                    <a:pt x="1250" y="6067"/>
                    <a:pt x="1262" y="5996"/>
                  </a:cubicBezTo>
                  <a:cubicBezTo>
                    <a:pt x="1304" y="5661"/>
                    <a:pt x="1220" y="5452"/>
                    <a:pt x="1136" y="5096"/>
                  </a:cubicBezTo>
                  <a:cubicBezTo>
                    <a:pt x="969" y="4364"/>
                    <a:pt x="927" y="3695"/>
                    <a:pt x="906" y="2962"/>
                  </a:cubicBezTo>
                  <a:cubicBezTo>
                    <a:pt x="864" y="1937"/>
                    <a:pt x="613" y="995"/>
                    <a:pt x="195" y="54"/>
                  </a:cubicBezTo>
                  <a:cubicBezTo>
                    <a:pt x="187" y="16"/>
                    <a:pt x="158"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8" name="Google Shape;2038;p49"/>
          <p:cNvSpPr/>
          <p:nvPr/>
        </p:nvSpPr>
        <p:spPr>
          <a:xfrm>
            <a:off x="1383625" y="2585525"/>
            <a:ext cx="6827868" cy="829275"/>
          </a:xfrm>
          <a:custGeom>
            <a:avLst/>
            <a:gdLst/>
            <a:ahLst/>
            <a:cxnLst/>
            <a:rect l="l" t="t" r="r" b="b"/>
            <a:pathLst>
              <a:path w="297543" h="33171" extrusionOk="0">
                <a:moveTo>
                  <a:pt x="0" y="17846"/>
                </a:moveTo>
                <a:cubicBezTo>
                  <a:pt x="3387" y="17846"/>
                  <a:pt x="14514" y="17120"/>
                  <a:pt x="20320" y="17846"/>
                </a:cubicBezTo>
                <a:cubicBezTo>
                  <a:pt x="26126" y="18572"/>
                  <a:pt x="31145" y="21958"/>
                  <a:pt x="34834" y="22200"/>
                </a:cubicBezTo>
                <a:cubicBezTo>
                  <a:pt x="38523" y="22442"/>
                  <a:pt x="41184" y="21353"/>
                  <a:pt x="42454" y="19297"/>
                </a:cubicBezTo>
                <a:cubicBezTo>
                  <a:pt x="43724" y="17241"/>
                  <a:pt x="44026" y="11980"/>
                  <a:pt x="42454" y="9863"/>
                </a:cubicBezTo>
                <a:cubicBezTo>
                  <a:pt x="40882" y="7746"/>
                  <a:pt x="35621" y="6960"/>
                  <a:pt x="33020" y="6597"/>
                </a:cubicBezTo>
                <a:cubicBezTo>
                  <a:pt x="30420" y="6234"/>
                  <a:pt x="28544" y="6477"/>
                  <a:pt x="26851" y="7686"/>
                </a:cubicBezTo>
                <a:cubicBezTo>
                  <a:pt x="25158" y="8896"/>
                  <a:pt x="22437" y="11193"/>
                  <a:pt x="22860" y="13854"/>
                </a:cubicBezTo>
                <a:cubicBezTo>
                  <a:pt x="23283" y="16515"/>
                  <a:pt x="26186" y="21293"/>
                  <a:pt x="29391" y="23652"/>
                </a:cubicBezTo>
                <a:cubicBezTo>
                  <a:pt x="32596" y="26011"/>
                  <a:pt x="38341" y="29216"/>
                  <a:pt x="42091" y="28006"/>
                </a:cubicBezTo>
                <a:cubicBezTo>
                  <a:pt x="45841" y="26796"/>
                  <a:pt x="42999" y="18450"/>
                  <a:pt x="51889" y="16394"/>
                </a:cubicBezTo>
                <a:cubicBezTo>
                  <a:pt x="60779" y="14338"/>
                  <a:pt x="86299" y="17362"/>
                  <a:pt x="95431" y="15669"/>
                </a:cubicBezTo>
                <a:cubicBezTo>
                  <a:pt x="104563" y="13976"/>
                  <a:pt x="103112" y="7686"/>
                  <a:pt x="106680" y="6234"/>
                </a:cubicBezTo>
                <a:cubicBezTo>
                  <a:pt x="110248" y="4783"/>
                  <a:pt x="114482" y="5025"/>
                  <a:pt x="116840" y="6960"/>
                </a:cubicBezTo>
                <a:cubicBezTo>
                  <a:pt x="119199" y="8895"/>
                  <a:pt x="120952" y="15185"/>
                  <a:pt x="120831" y="17846"/>
                </a:cubicBezTo>
                <a:cubicBezTo>
                  <a:pt x="120710" y="20507"/>
                  <a:pt x="119440" y="22019"/>
                  <a:pt x="116114" y="22926"/>
                </a:cubicBezTo>
                <a:cubicBezTo>
                  <a:pt x="112788" y="23833"/>
                  <a:pt x="104140" y="25345"/>
                  <a:pt x="100874" y="23289"/>
                </a:cubicBezTo>
                <a:cubicBezTo>
                  <a:pt x="97608" y="21233"/>
                  <a:pt x="94343" y="14460"/>
                  <a:pt x="96520" y="10589"/>
                </a:cubicBezTo>
                <a:cubicBezTo>
                  <a:pt x="98697" y="6719"/>
                  <a:pt x="109099" y="-781"/>
                  <a:pt x="113937" y="66"/>
                </a:cubicBezTo>
                <a:cubicBezTo>
                  <a:pt x="118775" y="913"/>
                  <a:pt x="120046" y="12706"/>
                  <a:pt x="125549" y="15669"/>
                </a:cubicBezTo>
                <a:cubicBezTo>
                  <a:pt x="131052" y="18632"/>
                  <a:pt x="140607" y="17483"/>
                  <a:pt x="146957" y="17846"/>
                </a:cubicBezTo>
                <a:cubicBezTo>
                  <a:pt x="153307" y="18209"/>
                  <a:pt x="159113" y="17846"/>
                  <a:pt x="163649" y="17846"/>
                </a:cubicBezTo>
                <a:cubicBezTo>
                  <a:pt x="168185" y="17846"/>
                  <a:pt x="171329" y="16455"/>
                  <a:pt x="174171" y="17846"/>
                </a:cubicBezTo>
                <a:cubicBezTo>
                  <a:pt x="177013" y="19237"/>
                  <a:pt x="177074" y="25224"/>
                  <a:pt x="180703" y="26192"/>
                </a:cubicBezTo>
                <a:cubicBezTo>
                  <a:pt x="184332" y="27160"/>
                  <a:pt x="193040" y="26253"/>
                  <a:pt x="195943" y="23652"/>
                </a:cubicBezTo>
                <a:cubicBezTo>
                  <a:pt x="198846" y="21052"/>
                  <a:pt x="199027" y="13794"/>
                  <a:pt x="198120" y="10589"/>
                </a:cubicBezTo>
                <a:cubicBezTo>
                  <a:pt x="197213" y="7384"/>
                  <a:pt x="193887" y="5630"/>
                  <a:pt x="190500" y="4420"/>
                </a:cubicBezTo>
                <a:cubicBezTo>
                  <a:pt x="187113" y="3211"/>
                  <a:pt x="180401" y="2546"/>
                  <a:pt x="177800" y="3332"/>
                </a:cubicBezTo>
                <a:cubicBezTo>
                  <a:pt x="175200" y="4118"/>
                  <a:pt x="175139" y="5025"/>
                  <a:pt x="174897" y="9137"/>
                </a:cubicBezTo>
                <a:cubicBezTo>
                  <a:pt x="174655" y="13249"/>
                  <a:pt x="174293" y="24015"/>
                  <a:pt x="176349" y="28006"/>
                </a:cubicBezTo>
                <a:cubicBezTo>
                  <a:pt x="178405" y="31998"/>
                  <a:pt x="183182" y="33570"/>
                  <a:pt x="187234" y="33086"/>
                </a:cubicBezTo>
                <a:cubicBezTo>
                  <a:pt x="191286" y="32602"/>
                  <a:pt x="197334" y="27885"/>
                  <a:pt x="200660" y="25103"/>
                </a:cubicBezTo>
                <a:cubicBezTo>
                  <a:pt x="203986" y="22321"/>
                  <a:pt x="199571" y="17785"/>
                  <a:pt x="207191" y="16394"/>
                </a:cubicBezTo>
                <a:cubicBezTo>
                  <a:pt x="214811" y="15003"/>
                  <a:pt x="238518" y="18269"/>
                  <a:pt x="246380" y="16757"/>
                </a:cubicBezTo>
                <a:cubicBezTo>
                  <a:pt x="254242" y="15245"/>
                  <a:pt x="251581" y="9016"/>
                  <a:pt x="254363" y="7323"/>
                </a:cubicBezTo>
                <a:cubicBezTo>
                  <a:pt x="257145" y="5630"/>
                  <a:pt x="260773" y="5871"/>
                  <a:pt x="263071" y="6597"/>
                </a:cubicBezTo>
                <a:cubicBezTo>
                  <a:pt x="265369" y="7323"/>
                  <a:pt x="267183" y="10044"/>
                  <a:pt x="268151" y="11677"/>
                </a:cubicBezTo>
                <a:cubicBezTo>
                  <a:pt x="269119" y="13310"/>
                  <a:pt x="269058" y="14459"/>
                  <a:pt x="268877" y="16394"/>
                </a:cubicBezTo>
                <a:cubicBezTo>
                  <a:pt x="268696" y="18329"/>
                  <a:pt x="269180" y="22019"/>
                  <a:pt x="267063" y="23289"/>
                </a:cubicBezTo>
                <a:cubicBezTo>
                  <a:pt x="264946" y="24559"/>
                  <a:pt x="259261" y="25768"/>
                  <a:pt x="256177" y="24014"/>
                </a:cubicBezTo>
                <a:cubicBezTo>
                  <a:pt x="253093" y="22260"/>
                  <a:pt x="249222" y="16274"/>
                  <a:pt x="248557" y="12766"/>
                </a:cubicBezTo>
                <a:cubicBezTo>
                  <a:pt x="247892" y="9259"/>
                  <a:pt x="249041" y="4904"/>
                  <a:pt x="252186" y="2969"/>
                </a:cubicBezTo>
                <a:cubicBezTo>
                  <a:pt x="255331" y="1034"/>
                  <a:pt x="263374" y="-842"/>
                  <a:pt x="267426" y="1154"/>
                </a:cubicBezTo>
                <a:cubicBezTo>
                  <a:pt x="271478" y="3150"/>
                  <a:pt x="273231" y="11738"/>
                  <a:pt x="276497" y="14943"/>
                </a:cubicBezTo>
                <a:cubicBezTo>
                  <a:pt x="279763" y="18148"/>
                  <a:pt x="283512" y="19660"/>
                  <a:pt x="287020" y="20386"/>
                </a:cubicBezTo>
                <a:cubicBezTo>
                  <a:pt x="290528" y="21112"/>
                  <a:pt x="295789" y="19479"/>
                  <a:pt x="297543" y="19297"/>
                </a:cubicBezTo>
              </a:path>
            </a:pathLst>
          </a:custGeom>
          <a:noFill/>
          <a:ln w="19050" cap="flat" cmpd="sng">
            <a:solidFill>
              <a:schemeClr val="dk2"/>
            </a:solidFill>
            <a:prstDash val="dash"/>
            <a:round/>
            <a:headEnd type="none" w="med" len="med"/>
            <a:tailEnd type="none" w="med" len="med"/>
          </a:ln>
        </p:spPr>
      </p:sp>
      <p:sp>
        <p:nvSpPr>
          <p:cNvPr id="2039" name="Google Shape;2039;p49"/>
          <p:cNvSpPr/>
          <p:nvPr/>
        </p:nvSpPr>
        <p:spPr>
          <a:xfrm>
            <a:off x="8211500" y="2983025"/>
            <a:ext cx="215000" cy="185050"/>
          </a:xfrm>
          <a:custGeom>
            <a:avLst/>
            <a:gdLst/>
            <a:ahLst/>
            <a:cxnLst/>
            <a:rect l="l" t="t" r="r" b="b"/>
            <a:pathLst>
              <a:path w="8600" h="7402" extrusionOk="0">
                <a:moveTo>
                  <a:pt x="879" y="0"/>
                </a:moveTo>
                <a:cubicBezTo>
                  <a:pt x="795" y="0"/>
                  <a:pt x="732" y="21"/>
                  <a:pt x="649" y="84"/>
                </a:cubicBezTo>
                <a:cubicBezTo>
                  <a:pt x="356" y="272"/>
                  <a:pt x="230" y="712"/>
                  <a:pt x="209" y="984"/>
                </a:cubicBezTo>
                <a:cubicBezTo>
                  <a:pt x="147" y="1318"/>
                  <a:pt x="147" y="1590"/>
                  <a:pt x="209" y="1904"/>
                </a:cubicBezTo>
                <a:cubicBezTo>
                  <a:pt x="230" y="2030"/>
                  <a:pt x="272" y="2176"/>
                  <a:pt x="314" y="2302"/>
                </a:cubicBezTo>
                <a:cubicBezTo>
                  <a:pt x="377" y="2511"/>
                  <a:pt x="481" y="2699"/>
                  <a:pt x="670" y="2825"/>
                </a:cubicBezTo>
                <a:cubicBezTo>
                  <a:pt x="1193" y="3285"/>
                  <a:pt x="1695" y="3787"/>
                  <a:pt x="2218" y="4269"/>
                </a:cubicBezTo>
                <a:cubicBezTo>
                  <a:pt x="1737" y="4478"/>
                  <a:pt x="1255" y="4687"/>
                  <a:pt x="774" y="4917"/>
                </a:cubicBezTo>
                <a:cubicBezTo>
                  <a:pt x="628" y="5001"/>
                  <a:pt x="460" y="5064"/>
                  <a:pt x="314" y="5168"/>
                </a:cubicBezTo>
                <a:cubicBezTo>
                  <a:pt x="209" y="5252"/>
                  <a:pt x="126" y="5357"/>
                  <a:pt x="105" y="5503"/>
                </a:cubicBezTo>
                <a:cubicBezTo>
                  <a:pt x="0" y="5754"/>
                  <a:pt x="0" y="6047"/>
                  <a:pt x="42" y="6298"/>
                </a:cubicBezTo>
                <a:cubicBezTo>
                  <a:pt x="95" y="6512"/>
                  <a:pt x="210" y="6924"/>
                  <a:pt x="476" y="6924"/>
                </a:cubicBezTo>
                <a:cubicBezTo>
                  <a:pt x="522" y="6924"/>
                  <a:pt x="572" y="6912"/>
                  <a:pt x="628" y="6884"/>
                </a:cubicBezTo>
                <a:cubicBezTo>
                  <a:pt x="942" y="6696"/>
                  <a:pt x="1297" y="6570"/>
                  <a:pt x="1632" y="6403"/>
                </a:cubicBezTo>
                <a:cubicBezTo>
                  <a:pt x="1925" y="6277"/>
                  <a:pt x="2218" y="6173"/>
                  <a:pt x="2511" y="6047"/>
                </a:cubicBezTo>
                <a:cubicBezTo>
                  <a:pt x="2867" y="5880"/>
                  <a:pt x="3264" y="5733"/>
                  <a:pt x="3620" y="5566"/>
                </a:cubicBezTo>
                <a:cubicBezTo>
                  <a:pt x="4289" y="6173"/>
                  <a:pt x="4938" y="6800"/>
                  <a:pt x="5670" y="7324"/>
                </a:cubicBezTo>
                <a:cubicBezTo>
                  <a:pt x="5744" y="7376"/>
                  <a:pt x="5817" y="7402"/>
                  <a:pt x="5890" y="7402"/>
                </a:cubicBezTo>
                <a:cubicBezTo>
                  <a:pt x="5963" y="7402"/>
                  <a:pt x="6037" y="7376"/>
                  <a:pt x="6110" y="7324"/>
                </a:cubicBezTo>
                <a:cubicBezTo>
                  <a:pt x="6403" y="7177"/>
                  <a:pt x="6507" y="6717"/>
                  <a:pt x="6549" y="6445"/>
                </a:cubicBezTo>
                <a:cubicBezTo>
                  <a:pt x="6612" y="6152"/>
                  <a:pt x="6612" y="5838"/>
                  <a:pt x="6549" y="5545"/>
                </a:cubicBezTo>
                <a:cubicBezTo>
                  <a:pt x="6507" y="5210"/>
                  <a:pt x="6382" y="4896"/>
                  <a:pt x="6110" y="4666"/>
                </a:cubicBezTo>
                <a:cubicBezTo>
                  <a:pt x="6089" y="4624"/>
                  <a:pt x="6068" y="4624"/>
                  <a:pt x="6026" y="4603"/>
                </a:cubicBezTo>
                <a:cubicBezTo>
                  <a:pt x="6528" y="4394"/>
                  <a:pt x="7009" y="4206"/>
                  <a:pt x="7491" y="3997"/>
                </a:cubicBezTo>
                <a:cubicBezTo>
                  <a:pt x="7742" y="3871"/>
                  <a:pt x="7993" y="3767"/>
                  <a:pt x="8265" y="3662"/>
                </a:cubicBezTo>
                <a:cubicBezTo>
                  <a:pt x="8370" y="3578"/>
                  <a:pt x="8453" y="3453"/>
                  <a:pt x="8495" y="3327"/>
                </a:cubicBezTo>
                <a:cubicBezTo>
                  <a:pt x="8600" y="3055"/>
                  <a:pt x="8600" y="2741"/>
                  <a:pt x="8579" y="2490"/>
                </a:cubicBezTo>
                <a:cubicBezTo>
                  <a:pt x="8537" y="2323"/>
                  <a:pt x="8495" y="2176"/>
                  <a:pt x="8411" y="2009"/>
                </a:cubicBezTo>
                <a:lnTo>
                  <a:pt x="8286" y="1883"/>
                </a:lnTo>
                <a:cubicBezTo>
                  <a:pt x="8223" y="1862"/>
                  <a:pt x="8181" y="1842"/>
                  <a:pt x="8118" y="1842"/>
                </a:cubicBezTo>
                <a:cubicBezTo>
                  <a:pt x="8077" y="1842"/>
                  <a:pt x="8014" y="1862"/>
                  <a:pt x="7972" y="1883"/>
                </a:cubicBezTo>
                <a:cubicBezTo>
                  <a:pt x="6842" y="2365"/>
                  <a:pt x="5691" y="2825"/>
                  <a:pt x="4561" y="3264"/>
                </a:cubicBezTo>
                <a:cubicBezTo>
                  <a:pt x="4331" y="3034"/>
                  <a:pt x="4080" y="2825"/>
                  <a:pt x="3829" y="2595"/>
                </a:cubicBezTo>
                <a:cubicBezTo>
                  <a:pt x="2929" y="1758"/>
                  <a:pt x="2030" y="921"/>
                  <a:pt x="1109" y="84"/>
                </a:cubicBezTo>
                <a:cubicBezTo>
                  <a:pt x="1046" y="21"/>
                  <a:pt x="963" y="0"/>
                  <a:pt x="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9"/>
          <p:cNvSpPr txBox="1">
            <a:spLocks noGrp="1"/>
          </p:cNvSpPr>
          <p:nvPr>
            <p:ph type="subTitle" idx="4294967295"/>
          </p:nvPr>
        </p:nvSpPr>
        <p:spPr>
          <a:xfrm flipH="1">
            <a:off x="2790550" y="3659888"/>
            <a:ext cx="2118900" cy="64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2"/>
                </a:solidFill>
                <a:latin typeface="Questrial"/>
                <a:ea typeface="Questrial"/>
                <a:cs typeface="Questrial"/>
                <a:sym typeface="Questrial"/>
              </a:rPr>
              <a:t>We will create a visual prototype of the application and decide a theme.</a:t>
            </a:r>
            <a:endParaRPr sz="1400" dirty="0"/>
          </a:p>
        </p:txBody>
      </p:sp>
      <p:sp>
        <p:nvSpPr>
          <p:cNvPr id="2041" name="Google Shape;2041;p49"/>
          <p:cNvSpPr txBox="1">
            <a:spLocks noGrp="1"/>
          </p:cNvSpPr>
          <p:nvPr>
            <p:ph type="subTitle" idx="4294967295"/>
          </p:nvPr>
        </p:nvSpPr>
        <p:spPr>
          <a:xfrm flipH="1">
            <a:off x="6258325" y="3659888"/>
            <a:ext cx="2118900" cy="648000"/>
          </a:xfrm>
          <a:prstGeom prst="rect">
            <a:avLst/>
          </a:prstGeom>
        </p:spPr>
        <p:txBody>
          <a:bodyPr spcFirstLastPara="1" wrap="square" lIns="91425" tIns="91425" rIns="91425" bIns="91425" anchor="t" anchorCtr="0">
            <a:noAutofit/>
          </a:bodyPr>
          <a:lstStyle/>
          <a:p>
            <a:pPr marL="12700" marR="0" lvl="0" indent="0" algn="ctr" rtl="0">
              <a:lnSpc>
                <a:spcPct val="100000"/>
              </a:lnSpc>
              <a:spcBef>
                <a:spcPts val="800"/>
              </a:spcBef>
              <a:spcAft>
                <a:spcPts val="0"/>
              </a:spcAft>
              <a:buNone/>
            </a:pPr>
            <a:r>
              <a:rPr lang="en-US" sz="1200" dirty="0">
                <a:solidFill>
                  <a:schemeClr val="dk2"/>
                </a:solidFill>
                <a:latin typeface="Questrial"/>
                <a:ea typeface="Questrial"/>
                <a:cs typeface="Questrial"/>
                <a:sym typeface="Questrial"/>
              </a:rPr>
              <a:t>Each component will be integrated at the end.</a:t>
            </a:r>
          </a:p>
          <a:p>
            <a:pPr marL="0" lvl="0" indent="0" algn="ctr" rtl="0">
              <a:lnSpc>
                <a:spcPct val="100000"/>
              </a:lnSpc>
              <a:spcBef>
                <a:spcPts val="1200"/>
              </a:spcBef>
              <a:spcAft>
                <a:spcPts val="0"/>
              </a:spcAft>
              <a:buClr>
                <a:schemeClr val="dk1"/>
              </a:buClr>
              <a:buSzPts val="1100"/>
              <a:buFont typeface="Arial"/>
              <a:buNone/>
            </a:pPr>
            <a:endParaRPr sz="1400" dirty="0"/>
          </a:p>
          <a:p>
            <a:pPr marL="0" lvl="0" indent="0" algn="ctr" rtl="0">
              <a:spcBef>
                <a:spcPts val="0"/>
              </a:spcBef>
              <a:spcAft>
                <a:spcPts val="0"/>
              </a:spcAft>
              <a:buNone/>
            </a:pPr>
            <a:endParaRPr sz="1400" dirty="0"/>
          </a:p>
          <a:p>
            <a:pPr marL="0" lvl="0" indent="0" algn="ctr" rtl="0">
              <a:spcBef>
                <a:spcPts val="1200"/>
              </a:spcBef>
              <a:spcAft>
                <a:spcPts val="1200"/>
              </a:spcAft>
              <a:buNone/>
            </a:pPr>
            <a:endParaRPr sz="1400" dirty="0"/>
          </a:p>
        </p:txBody>
      </p:sp>
      <p:sp>
        <p:nvSpPr>
          <p:cNvPr id="2042" name="Google Shape;2042;p49"/>
          <p:cNvSpPr txBox="1">
            <a:spLocks noGrp="1"/>
          </p:cNvSpPr>
          <p:nvPr>
            <p:ph type="subTitle" idx="4294967295"/>
          </p:nvPr>
        </p:nvSpPr>
        <p:spPr>
          <a:xfrm flipH="1">
            <a:off x="2790550" y="3274025"/>
            <a:ext cx="2118900" cy="486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200" b="1" dirty="0">
                <a:latin typeface="Gaegu"/>
                <a:ea typeface="Gaegu"/>
                <a:cs typeface="Gaegu"/>
                <a:sym typeface="Gaegu"/>
              </a:rPr>
              <a:t>Design</a:t>
            </a:r>
            <a:endParaRPr sz="2200" b="1" dirty="0">
              <a:latin typeface="Gaegu"/>
              <a:ea typeface="Gaegu"/>
              <a:cs typeface="Gaegu"/>
              <a:sym typeface="Gaegu"/>
            </a:endParaRPr>
          </a:p>
        </p:txBody>
      </p:sp>
      <p:sp>
        <p:nvSpPr>
          <p:cNvPr id="2043" name="Google Shape;2043;p49"/>
          <p:cNvSpPr txBox="1">
            <a:spLocks noGrp="1"/>
          </p:cNvSpPr>
          <p:nvPr>
            <p:ph type="subTitle" idx="4294967295"/>
          </p:nvPr>
        </p:nvSpPr>
        <p:spPr>
          <a:xfrm flipH="1">
            <a:off x="6258325" y="3274025"/>
            <a:ext cx="2118900" cy="486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200" b="1" dirty="0">
                <a:latin typeface="Gaegu"/>
                <a:ea typeface="Gaegu"/>
                <a:cs typeface="Gaegu"/>
                <a:sym typeface="Gaegu"/>
              </a:rPr>
              <a:t>Integration</a:t>
            </a:r>
            <a:endParaRPr sz="2200" b="1" dirty="0">
              <a:latin typeface="Gaegu"/>
              <a:ea typeface="Gaegu"/>
              <a:cs typeface="Gaegu"/>
              <a:sym typeface="Gaegu"/>
            </a:endParaRPr>
          </a:p>
        </p:txBody>
      </p:sp>
    </p:spTree>
  </p:cSld>
  <p:clrMapOvr>
    <a:masterClrMapping/>
  </p:clrMapOvr>
</p:sld>
</file>

<file path=ppt/theme/theme1.xml><?xml version="1.0" encoding="utf-8"?>
<a:theme xmlns:a="http://schemas.openxmlformats.org/drawingml/2006/main" name="Meet Our Professors by Slidesgo">
  <a:themeElements>
    <a:clrScheme name="Simple Light">
      <a:dk1>
        <a:srgbClr val="313131"/>
      </a:dk1>
      <a:lt1>
        <a:srgbClr val="666666"/>
      </a:lt1>
      <a:dk2>
        <a:srgbClr val="FFFFFF"/>
      </a:dk2>
      <a:lt2>
        <a:srgbClr val="1F1F1F"/>
      </a:lt2>
      <a:accent1>
        <a:srgbClr val="7293E9"/>
      </a:accent1>
      <a:accent2>
        <a:srgbClr val="C6F2FC"/>
      </a:accent2>
      <a:accent3>
        <a:srgbClr val="39D5B8"/>
      </a:accent3>
      <a:accent4>
        <a:srgbClr val="FFF78B"/>
      </a:accent4>
      <a:accent5>
        <a:srgbClr val="FF9B16"/>
      </a:accent5>
      <a:accent6>
        <a:srgbClr val="EBC65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349</Words>
  <Application>Microsoft Office PowerPoint</Application>
  <PresentationFormat>On-screen Show (16:9)</PresentationFormat>
  <Paragraphs>50</Paragraphs>
  <Slides>10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Android Euclid</vt:lpstr>
      <vt:lpstr>Arial</vt:lpstr>
      <vt:lpstr>Arial Rounded MT Bold</vt:lpstr>
      <vt:lpstr>Candara</vt:lpstr>
      <vt:lpstr>Castellar</vt:lpstr>
      <vt:lpstr>Fira Sans Extra Condensed Medium</vt:lpstr>
      <vt:lpstr>Gaegu</vt:lpstr>
      <vt:lpstr>Permanent Marker</vt:lpstr>
      <vt:lpstr>Poor Richard</vt:lpstr>
      <vt:lpstr>Questrial</vt:lpstr>
      <vt:lpstr>Sarala</vt:lpstr>
      <vt:lpstr>Meet Our Professors by Slidesgo</vt:lpstr>
      <vt:lpstr>Presenting   Student Application</vt:lpstr>
      <vt:lpstr>Team Odyssey</vt:lpstr>
      <vt:lpstr>Kanishka</vt:lpstr>
      <vt:lpstr>Problem Statement</vt:lpstr>
      <vt:lpstr>Kotlin</vt:lpstr>
      <vt:lpstr>Why Kotlin?</vt:lpstr>
      <vt:lpstr>Why Jetpack Compose?</vt:lpstr>
      <vt:lpstr>What are we including?</vt:lpstr>
      <vt:lpstr>Expected timeline -</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our professors presentation</dc:title>
  <cp:lastModifiedBy>Poorva Diwan</cp:lastModifiedBy>
  <cp:revision>2</cp:revision>
  <dcterms:modified xsi:type="dcterms:W3CDTF">2022-10-27T15:02:33Z</dcterms:modified>
</cp:coreProperties>
</file>